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5" r:id="rId5"/>
    <p:sldId id="654" r:id="rId6"/>
    <p:sldId id="739" r:id="rId7"/>
    <p:sldId id="703" r:id="rId8"/>
    <p:sldId id="756" r:id="rId9"/>
    <p:sldId id="759" r:id="rId10"/>
    <p:sldId id="737" r:id="rId11"/>
    <p:sldId id="705" r:id="rId12"/>
    <p:sldId id="757" r:id="rId13"/>
    <p:sldId id="740" r:id="rId14"/>
    <p:sldId id="708" r:id="rId15"/>
    <p:sldId id="758" r:id="rId16"/>
    <p:sldId id="744" r:id="rId17"/>
    <p:sldId id="738" r:id="rId18"/>
    <p:sldId id="755" r:id="rId19"/>
    <p:sldId id="743" r:id="rId2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C36X025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19/07/2016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143108" y="1010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lang="fr-FR" sz="2800" b="1" dirty="0"/>
          </a:p>
        </p:txBody>
      </p:sp>
      <p:pic>
        <p:nvPicPr>
          <p:cNvPr id="6" name="Image 5" descr="IMG_20160716_143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95258"/>
            <a:ext cx="4000528" cy="3923391"/>
          </a:xfrm>
          <a:prstGeom prst="rect">
            <a:avLst/>
          </a:prstGeom>
        </p:spPr>
      </p:pic>
      <p:pic>
        <p:nvPicPr>
          <p:cNvPr id="7" name="Image 6" descr="IMG_20160716_173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58" y="795258"/>
            <a:ext cx="3857625" cy="39233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6_173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62206"/>
            <a:ext cx="3857625" cy="3956444"/>
          </a:xfrm>
          <a:prstGeom prst="rect">
            <a:avLst/>
          </a:prstGeom>
        </p:spPr>
      </p:pic>
      <p:pic>
        <p:nvPicPr>
          <p:cNvPr id="10" name="Image 9" descr="IMG_20160716_173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62206"/>
            <a:ext cx="4286256" cy="395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6_173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1" y="646683"/>
            <a:ext cx="538065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214546" y="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                </a:t>
            </a:r>
            <a:r>
              <a:rPr kumimoji="1" lang="en-US" altLang="zh-CN" sz="24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lang="fr-FR" sz="2400" b="1" dirty="0"/>
          </a:p>
        </p:txBody>
      </p:sp>
      <p:pic>
        <p:nvPicPr>
          <p:cNvPr id="5" name="Image 4" descr="IMG_20160716_173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32453"/>
            <a:ext cx="6858000" cy="37861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20160713_191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3959" y="850754"/>
            <a:ext cx="4305738" cy="3867895"/>
          </a:xfrm>
          <a:prstGeom prst="rect">
            <a:avLst/>
          </a:prstGeom>
        </p:spPr>
      </p:pic>
      <p:pic>
        <p:nvPicPr>
          <p:cNvPr id="8" name="Image 7" descr="IMG_20160716_173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850753"/>
            <a:ext cx="3786214" cy="38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General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6_174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714362"/>
            <a:ext cx="5523525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/CLINUP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7" name="Image 6" descr="IMG_20160716_174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69437"/>
            <a:ext cx="3857625" cy="3949212"/>
          </a:xfrm>
          <a:prstGeom prst="rect">
            <a:avLst/>
          </a:prstGeom>
        </p:spPr>
      </p:pic>
      <p:pic>
        <p:nvPicPr>
          <p:cNvPr id="8" name="Image 7" descr="IMG_20160716_174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769437"/>
            <a:ext cx="3857625" cy="3949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C36X025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6_11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89577"/>
            <a:ext cx="6858000" cy="392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6_112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928676"/>
            <a:ext cx="5429287" cy="3789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16_112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39777"/>
            <a:ext cx="3857625" cy="4071948"/>
          </a:xfrm>
          <a:prstGeom prst="rect">
            <a:avLst/>
          </a:prstGeom>
        </p:spPr>
      </p:pic>
      <p:pic>
        <p:nvPicPr>
          <p:cNvPr id="10" name="Image 9" descr="IMG_20160716_112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39777"/>
            <a:ext cx="3857625" cy="397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8" name="Image 7" descr="IMG_20160716_173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54287"/>
            <a:ext cx="3857625" cy="4143386"/>
          </a:xfrm>
          <a:prstGeom prst="rect">
            <a:avLst/>
          </a:prstGeom>
        </p:spPr>
      </p:pic>
      <p:pic>
        <p:nvPicPr>
          <p:cNvPr id="9" name="Image 8" descr="IMG_20160716_174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654287"/>
            <a:ext cx="3857625" cy="41433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428860" y="14285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</a:t>
            </a:r>
            <a:r>
              <a:rPr lang="fr-FR" sz="2400" b="1" i="1" dirty="0" smtClean="0">
                <a:solidFill>
                  <a:schemeClr val="accent5"/>
                </a:solidFill>
              </a:rPr>
              <a:t>FIXATION NODE B</a:t>
            </a:r>
            <a:endParaRPr lang="fr-FR" sz="2400" b="1" i="1" dirty="0">
              <a:solidFill>
                <a:schemeClr val="accent5"/>
              </a:solidFill>
            </a:endParaRPr>
          </a:p>
        </p:txBody>
      </p:sp>
      <p:pic>
        <p:nvPicPr>
          <p:cNvPr id="5" name="Image 4" descr="IMG_20160716_12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9" y="857238"/>
            <a:ext cx="4714894" cy="38614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Image 9" descr="IMG_20160716_112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23820"/>
            <a:ext cx="3857625" cy="4143386"/>
          </a:xfrm>
          <a:prstGeom prst="rect">
            <a:avLst/>
          </a:prstGeom>
        </p:spPr>
      </p:pic>
      <p:pic>
        <p:nvPicPr>
          <p:cNvPr id="11" name="Image 10" descr="IMG_20160716_112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23819"/>
            <a:ext cx="3857625" cy="414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6_112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02844"/>
            <a:ext cx="3857625" cy="3915807"/>
          </a:xfrm>
          <a:prstGeom prst="rect">
            <a:avLst/>
          </a:prstGeom>
        </p:spPr>
      </p:pic>
      <p:pic>
        <p:nvPicPr>
          <p:cNvPr id="10" name="Image 9" descr="IMG_20160716_112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802842"/>
            <a:ext cx="3857625" cy="391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22788</TotalTime>
  <Words>182</Words>
  <Application>Microsoft Office PowerPoint</Application>
  <PresentationFormat>Affichage à l'écran (16:9)</PresentationFormat>
  <Paragraphs>71</Paragraphs>
  <Slides>17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169_EN_for all readers_0601</vt:lpstr>
      <vt:lpstr>1_ ZTE 2012 Template</vt:lpstr>
      <vt:lpstr>170_EN_for all readers_0601</vt:lpstr>
      <vt:lpstr>OTA 2G&amp;3G Modernization Project Site Photos Subcontractor: MGNIC  Site ID: C36X025 Installation/Swap Date: 19/07/2016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Diapositive 8</vt:lpstr>
      <vt:lpstr>Node B Cabinet</vt:lpstr>
      <vt:lpstr>Diapositive 10</vt:lpstr>
      <vt:lpstr>Indoor Jumpers + label</vt:lpstr>
      <vt:lpstr>RSU/RRU</vt:lpstr>
      <vt:lpstr>Diapositive 13</vt:lpstr>
      <vt:lpstr>GROUND /LABEL</vt:lpstr>
      <vt:lpstr>View General </vt:lpstr>
      <vt:lpstr>View Genarel INDOOR after/CLINUP </vt:lpstr>
      <vt:lpstr>Diapositive 17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1288</cp:revision>
  <dcterms:created xsi:type="dcterms:W3CDTF">2012-06-06T03:03:43Z</dcterms:created>
  <dcterms:modified xsi:type="dcterms:W3CDTF">2016-07-21T07:48:22Z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