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43"/>
  </p:notesMasterIdLst>
  <p:handoutMasterIdLst>
    <p:handoutMasterId r:id="rId44"/>
  </p:handoutMasterIdLst>
  <p:sldIdLst>
    <p:sldId id="256" r:id="rId4"/>
    <p:sldId id="265" r:id="rId5"/>
    <p:sldId id="654" r:id="rId6"/>
    <p:sldId id="739" r:id="rId7"/>
    <p:sldId id="745" r:id="rId8"/>
    <p:sldId id="703" r:id="rId9"/>
    <p:sldId id="737" r:id="rId10"/>
    <p:sldId id="746" r:id="rId11"/>
    <p:sldId id="747" r:id="rId12"/>
    <p:sldId id="748" r:id="rId13"/>
    <p:sldId id="705" r:id="rId14"/>
    <p:sldId id="735" r:id="rId15"/>
    <p:sldId id="740" r:id="rId16"/>
    <p:sldId id="741" r:id="rId17"/>
    <p:sldId id="742" r:id="rId18"/>
    <p:sldId id="713" r:id="rId19"/>
    <p:sldId id="706" r:id="rId20"/>
    <p:sldId id="708" r:id="rId21"/>
    <p:sldId id="710" r:id="rId22"/>
    <p:sldId id="711" r:id="rId23"/>
    <p:sldId id="720" r:id="rId24"/>
    <p:sldId id="717" r:id="rId25"/>
    <p:sldId id="750" r:id="rId26"/>
    <p:sldId id="751" r:id="rId27"/>
    <p:sldId id="721" r:id="rId28"/>
    <p:sldId id="749" r:id="rId29"/>
    <p:sldId id="744" r:id="rId30"/>
    <p:sldId id="726" r:id="rId31"/>
    <p:sldId id="727" r:id="rId32"/>
    <p:sldId id="728" r:id="rId33"/>
    <p:sldId id="725" r:id="rId34"/>
    <p:sldId id="731" r:id="rId35"/>
    <p:sldId id="732" r:id="rId36"/>
    <p:sldId id="753" r:id="rId37"/>
    <p:sldId id="733" r:id="rId38"/>
    <p:sldId id="715" r:id="rId39"/>
    <p:sldId id="752" r:id="rId40"/>
    <p:sldId id="738" r:id="rId41"/>
    <p:sldId id="743" r:id="rId4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2016/6/21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 State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antennas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O22X027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20/06/2016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195486"/>
            <a:ext cx="4248472" cy="288032"/>
          </a:xfrm>
        </p:spPr>
        <p:txBody>
          <a:bodyPr/>
          <a:lstStyle/>
          <a:p>
            <a:r>
              <a:rPr lang="fr-FR" sz="2800" dirty="0" err="1" smtClean="0"/>
              <a:t>Antenna</a:t>
            </a:r>
            <a:r>
              <a:rPr lang="fr-FR" sz="2800" dirty="0" smtClean="0"/>
              <a:t> </a:t>
            </a:r>
            <a:r>
              <a:rPr lang="fr-FR" sz="2800" dirty="0" err="1" smtClean="0"/>
              <a:t>Sector</a:t>
            </a:r>
            <a:r>
              <a:rPr lang="fr-FR" sz="2800" dirty="0" smtClean="0"/>
              <a:t> 3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8194" name="Picture 2" descr="C:\Users\Meganet Info\Desktop\s\O22X027\20160619_084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99542"/>
            <a:ext cx="2664296" cy="4019107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O22X027\20160619_083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699541"/>
            <a:ext cx="2808312" cy="4019107"/>
          </a:xfrm>
          <a:prstGeom prst="rect">
            <a:avLst/>
          </a:prstGeom>
          <a:noFill/>
        </p:spPr>
      </p:pic>
      <p:pic>
        <p:nvPicPr>
          <p:cNvPr id="8196" name="Picture 4" descr="C:\Users\Meganet Info\Desktop\s\O22X027\20160619_0904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699540"/>
            <a:ext cx="2608312" cy="4051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BTS/NodeB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22X027\Nouveau dossier\20160620_132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843558"/>
            <a:ext cx="4536504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BTS/NodeB Cabinet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O22X027\20160616_130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771549"/>
            <a:ext cx="3560440" cy="4051177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O22X027\20160616_1302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5" y="771549"/>
            <a:ext cx="3867267" cy="40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O22X027\Nouveau dossier\20160620_132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699542"/>
            <a:ext cx="4192488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5" name="Picture 3" descr="C:\Users\Meganet Info\Desktop\s\O22X027\Nouveau dossier\20160620_141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297" y="699541"/>
            <a:ext cx="3200400" cy="3528393"/>
          </a:xfrm>
          <a:prstGeom prst="rect">
            <a:avLst/>
          </a:prstGeom>
          <a:noFill/>
        </p:spPr>
      </p:pic>
      <p:pic>
        <p:nvPicPr>
          <p:cNvPr id="3076" name="Picture 4" descr="C:\Users\Meganet Info\Desktop\s\O22X027\Nouveau dossier\20160620_141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1" y="699540"/>
            <a:ext cx="2392288" cy="3528393"/>
          </a:xfrm>
          <a:prstGeom prst="rect">
            <a:avLst/>
          </a:prstGeom>
          <a:noFill/>
        </p:spPr>
      </p:pic>
      <p:pic>
        <p:nvPicPr>
          <p:cNvPr id="3077" name="Picture 5" descr="C:\Users\Meganet Info\Desktop\s\O22X027\Nouveau dossier\20160620_1412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80" y="699540"/>
            <a:ext cx="2680319" cy="352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098" name="Picture 2" descr="C:\Users\Meganet Info\Desktop\s\O22X027\Nouveau dossier\20160620_141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771550"/>
            <a:ext cx="3976464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O22X027\20160619_141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699541"/>
            <a:ext cx="3816424" cy="4123185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O22X027\20160619_1427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699541"/>
            <a:ext cx="3416424" cy="412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O22X027\Nouveau dossier\20160620_1328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84850"/>
            <a:ext cx="3416424" cy="3933799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O22X027\Nouveau dossier\20160620_1328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784849"/>
            <a:ext cx="4267200" cy="39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O22X027\Nouveau dossier\20160620_132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699542"/>
            <a:ext cx="4264496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O22X027\Nouveau dossier\20160620_1328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76300"/>
            <a:ext cx="3200400" cy="3842349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O22X027\Nouveau dossier\20160620_1329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608" y="876299"/>
            <a:ext cx="4267200" cy="3842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IDENTIFICATION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SITE VIEW OUTDOOR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VIEW INDOOR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BEFORE SWAP   ANTENNAS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AFTER SWAP ANTENNAS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NEW POWER SUPLLY,BATTERY,NOT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PROTECTION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CLEAN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O22X027\Nouveau dossier\20160620_133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771550"/>
            <a:ext cx="5229944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8434" name="Picture 2" descr="C:\Users\Meganet Info\Desktop\s\O22X027\20160619_142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771549"/>
            <a:ext cx="4752528" cy="39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DC Breaker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9458" name="Picture 2" descr="C:\Users\Meganet Info\Desktop\s\O22X027\20160618_144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971550"/>
            <a:ext cx="3331096" cy="3400400"/>
          </a:xfrm>
          <a:prstGeom prst="rect">
            <a:avLst/>
          </a:prstGeom>
          <a:noFill/>
        </p:spPr>
      </p:pic>
      <p:pic>
        <p:nvPicPr>
          <p:cNvPr id="19459" name="Picture 3" descr="C:\Users\Meganet Info\Desktop\s\O22X027\20160618_1446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971550"/>
            <a:ext cx="3803104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00331" y="0"/>
            <a:ext cx="5482952" cy="613006"/>
          </a:xfrm>
        </p:spPr>
        <p:txBody>
          <a:bodyPr/>
          <a:lstStyle/>
          <a:p>
            <a:r>
              <a:rPr lang="fr-FR" sz="2800" dirty="0" err="1" smtClean="0"/>
              <a:t>Labeling</a:t>
            </a:r>
            <a:r>
              <a:rPr lang="fr-FR" sz="2800" dirty="0" smtClean="0"/>
              <a:t> DC </a:t>
            </a:r>
            <a:r>
              <a:rPr lang="fr-FR" sz="2800" dirty="0" err="1" smtClean="0"/>
              <a:t>Breaker</a:t>
            </a:r>
            <a:r>
              <a:rPr lang="fr-FR" sz="2800" dirty="0" smtClean="0"/>
              <a:t> PS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23</a:t>
            </a:fld>
            <a:endParaRPr lang="zh-CN" altLang="en-US" dirty="0"/>
          </a:p>
        </p:txBody>
      </p:sp>
      <p:pic>
        <p:nvPicPr>
          <p:cNvPr id="20482" name="Picture 2" descr="C:\Users\Meganet Info\Desktop\s\O22X027\20160619_142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613006"/>
            <a:ext cx="3200400" cy="4105643"/>
          </a:xfrm>
          <a:prstGeom prst="rect">
            <a:avLst/>
          </a:prstGeom>
          <a:noFill/>
        </p:spPr>
      </p:pic>
      <p:pic>
        <p:nvPicPr>
          <p:cNvPr id="20483" name="Picture 3" descr="C:\Users\Meganet Info\Desktop\s\O22X027\20160619_142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613006"/>
            <a:ext cx="3560440" cy="4105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Power </a:t>
            </a:r>
            <a:r>
              <a:rPr lang="fr-FR" sz="2800" dirty="0" err="1" smtClean="0"/>
              <a:t>Suplly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9218" name="Picture 2" descr="C:\Users\Meganet Info\Desktop\s\O22X027\Nouveau dossier\20160620_132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771550"/>
            <a:ext cx="3200400" cy="3947099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O22X027\Nouveau dossier\20160620_132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71549"/>
            <a:ext cx="4267200" cy="3947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Batteries,Alarme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batteries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6386" name="Picture 2" descr="C:\Users\Meganet Info\Desktop\s\O22X027\20160615_131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84850"/>
            <a:ext cx="3200400" cy="3933799"/>
          </a:xfrm>
          <a:prstGeom prst="rect">
            <a:avLst/>
          </a:prstGeom>
          <a:noFill/>
        </p:spPr>
      </p:pic>
      <p:pic>
        <p:nvPicPr>
          <p:cNvPr id="16387" name="Picture 3" descr="C:\Users\Meganet Info\Desktop\s\O22X027\20160615_1317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784851"/>
            <a:ext cx="3744416" cy="393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 rot="10800000" flipV="1">
            <a:off x="2987824" y="241205"/>
            <a:ext cx="5698976" cy="242313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Batteries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26</a:t>
            </a:fld>
            <a:endParaRPr lang="zh-CN" altLang="en-US" dirty="0"/>
          </a:p>
        </p:txBody>
      </p:sp>
      <p:pic>
        <p:nvPicPr>
          <p:cNvPr id="10242" name="Picture 2" descr="C:\Users\Meganet Info\Desktop\s\O22X027\Nouveau dossier\20160620_133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627534"/>
            <a:ext cx="3200400" cy="4091115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O22X027\Nouveau dossier\20160620_132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083" y="627533"/>
            <a:ext cx="4267200" cy="4091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" name="图片 5" descr="ALIM59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569145"/>
            <a:ext cx="3639968" cy="45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1 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8" name="Picture 4" descr="C:\Users\Meganet Info\Desktop\s\O22X027\Nouveau dossier\20160620_141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5" y="712841"/>
            <a:ext cx="2448272" cy="4005808"/>
          </a:xfrm>
          <a:prstGeom prst="rect">
            <a:avLst/>
          </a:prstGeom>
          <a:noFill/>
        </p:spPr>
      </p:pic>
      <p:pic>
        <p:nvPicPr>
          <p:cNvPr id="11269" name="Picture 5" descr="C:\Users\Meganet Info\Desktop\s\O22X027\Nouveau dossier\20160620_141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16" y="712841"/>
            <a:ext cx="2952328" cy="4005808"/>
          </a:xfrm>
          <a:prstGeom prst="rect">
            <a:avLst/>
          </a:prstGeom>
          <a:noFill/>
        </p:spPr>
      </p:pic>
      <p:pic>
        <p:nvPicPr>
          <p:cNvPr id="11271" name="Picture 7" descr="C:\Users\Meganet Info\Desktop\s\O22X027\Nouveau dossier\20160620_1412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712841"/>
            <a:ext cx="2639683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2(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O22X027\Nouveau dossier\20160620_141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915565"/>
            <a:ext cx="2572816" cy="3631287"/>
          </a:xfrm>
          <a:prstGeom prst="rect">
            <a:avLst/>
          </a:prstGeom>
          <a:noFill/>
        </p:spPr>
      </p:pic>
      <p:pic>
        <p:nvPicPr>
          <p:cNvPr id="13316" name="Picture 4" descr="C:\Users\Meganet Info\Desktop\s\O22X027\Nouveau dossier\20160620_1414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915566"/>
            <a:ext cx="2232248" cy="3631286"/>
          </a:xfrm>
          <a:prstGeom prst="rect">
            <a:avLst/>
          </a:prstGeom>
          <a:noFill/>
        </p:spPr>
      </p:pic>
      <p:pic>
        <p:nvPicPr>
          <p:cNvPr id="13317" name="Picture 5" descr="C:\Users\Meganet Info\Desktop\s\O22X027\Nouveau dossier\20160620_1413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6411" y="915566"/>
            <a:ext cx="2676872" cy="363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22X027\20160619_142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771550"/>
            <a:ext cx="561662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3(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1" name="Picture 3" descr="C:\Users\Meganet Info\Desktop\s\O22X027\Nouveau dossier\20160620_141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7784" y="843558"/>
            <a:ext cx="2624336" cy="3875091"/>
          </a:xfrm>
          <a:prstGeom prst="rect">
            <a:avLst/>
          </a:prstGeom>
          <a:noFill/>
        </p:spPr>
      </p:pic>
      <p:pic>
        <p:nvPicPr>
          <p:cNvPr id="12293" name="Picture 5" descr="C:\Users\Meganet Info\Desktop\s\O22X027\Nouveau dossier\20160620_141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843558"/>
            <a:ext cx="2448272" cy="3875091"/>
          </a:xfrm>
          <a:prstGeom prst="rect">
            <a:avLst/>
          </a:prstGeom>
          <a:noFill/>
        </p:spPr>
      </p:pic>
      <p:pic>
        <p:nvPicPr>
          <p:cNvPr id="12294" name="Picture 6" descr="C:\Users\Meganet Info\Desktop\s\O22X027\Nouveau dossier\20160620_141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144" y="843557"/>
            <a:ext cx="2971056" cy="387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Bracket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" name="Picture 2" descr="C:\Users\Meganet Info\Desktop\s\O22X027\Nouveau dossier\20160620_1404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699542"/>
            <a:ext cx="3416424" cy="4019107"/>
          </a:xfrm>
          <a:prstGeom prst="rect">
            <a:avLst/>
          </a:prstGeom>
          <a:noFill/>
        </p:spPr>
      </p:pic>
      <p:pic>
        <p:nvPicPr>
          <p:cNvPr id="4" name="Picture 3" descr="C:\Users\Meganet Info\Desktop\s\O22X027\Nouveau dossier\20160620_140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699542"/>
            <a:ext cx="3528392" cy="4019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Triplexer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S1 S2 S3(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Waterproofing+Label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5362" name="Picture 2" descr="C:\Users\Meganet Info\Desktop\s\O22X027\Nouveau dossier\20160620_141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771549"/>
            <a:ext cx="4336504" cy="4051177"/>
          </a:xfrm>
          <a:prstGeom prst="rect">
            <a:avLst/>
          </a:prstGeom>
          <a:noFill/>
        </p:spPr>
      </p:pic>
      <p:pic>
        <p:nvPicPr>
          <p:cNvPr id="15363" name="Picture 3" descr="C:\Users\Meganet Info\Desktop\s\O22X027\Nouveau dossier\20160620_141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771549"/>
            <a:ext cx="3200400" cy="394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TMA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6386" name="Picture 2" descr="C:\Users\Meganet Info\Desktop\s\O22X027\Nouveau dossier\20160620_140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71550"/>
            <a:ext cx="4048472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275856" y="145597"/>
            <a:ext cx="5410944" cy="311606"/>
          </a:xfrm>
        </p:spPr>
        <p:txBody>
          <a:bodyPr/>
          <a:lstStyle/>
          <a:p>
            <a:r>
              <a:rPr lang="fr-FR" sz="2800" dirty="0" smtClean="0"/>
              <a:t>Protection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34</a:t>
            </a:fld>
            <a:endParaRPr lang="zh-CN" altLang="en-US" dirty="0"/>
          </a:p>
        </p:txBody>
      </p:sp>
      <p:pic>
        <p:nvPicPr>
          <p:cNvPr id="1026" name="Picture 2" descr="C:\Users\Meganet Info\Desktop\s\O22X027\Nouveau dossier\20160620_133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71550"/>
            <a:ext cx="3619128" cy="3200400"/>
          </a:xfrm>
          <a:prstGeom prst="rect">
            <a:avLst/>
          </a:prstGeom>
          <a:noFill/>
        </p:spPr>
      </p:pic>
      <p:pic>
        <p:nvPicPr>
          <p:cNvPr id="1027" name="Picture 3" descr="C:\Users\Meganet Info\Desktop\s\O22X027\Nouveau dossier\20160620_133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971549"/>
            <a:ext cx="3632448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7410" name="Picture 2" descr="C:\Users\Meganet Info\Desktop\s\O22X027\Nouveau dossier\20160620_142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771550"/>
            <a:ext cx="5472608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H-Bar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8434" name="Picture 2" descr="C:\Users\Meganet Info\Desktop\s\O22X027\Nouveau dossier\20160620_142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699542"/>
            <a:ext cx="5040560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67744" y="0"/>
            <a:ext cx="5688632" cy="457202"/>
          </a:xfrm>
        </p:spPr>
        <p:txBody>
          <a:bodyPr/>
          <a:lstStyle/>
          <a:p>
            <a:r>
              <a:rPr lang="fr-FR" sz="2400" dirty="0" smtClean="0"/>
              <a:t>Site </a:t>
            </a:r>
            <a:r>
              <a:rPr lang="fr-FR" sz="2400" dirty="0" err="1" smtClean="0"/>
              <a:t>View</a:t>
            </a:r>
            <a:r>
              <a:rPr lang="fr-FR" sz="2400" dirty="0" smtClean="0"/>
              <a:t> </a:t>
            </a:r>
            <a:r>
              <a:rPr lang="fr-FR" sz="2400" dirty="0" err="1" smtClean="0"/>
              <a:t>Outdoor</a:t>
            </a:r>
            <a:r>
              <a:rPr lang="fr-FR" sz="2400" dirty="0" smtClean="0"/>
              <a:t> </a:t>
            </a:r>
            <a:r>
              <a:rPr lang="fr-FR" sz="2400" dirty="0" err="1" smtClean="0"/>
              <a:t>After</a:t>
            </a:r>
            <a:r>
              <a:rPr lang="fr-FR" sz="2400" dirty="0" smtClean="0"/>
              <a:t> Swap </a:t>
            </a:r>
            <a:r>
              <a:rPr lang="fr-FR" sz="2400" dirty="0" err="1" smtClean="0"/>
              <a:t>Antennas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37</a:t>
            </a:fld>
            <a:endParaRPr lang="zh-CN" altLang="en-US" dirty="0"/>
          </a:p>
        </p:txBody>
      </p:sp>
      <p:pic>
        <p:nvPicPr>
          <p:cNvPr id="19458" name="Picture 2" descr="C:\Users\Meganet Info\Desktop\s\O22X027\Nouveau dossier\20160620_141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771550"/>
            <a:ext cx="4840560" cy="39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O22X027\20160616_084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71550"/>
            <a:ext cx="4048472" cy="39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79912" y="145597"/>
            <a:ext cx="4906888" cy="311606"/>
          </a:xfrm>
        </p:spPr>
        <p:txBody>
          <a:bodyPr/>
          <a:lstStyle/>
          <a:p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pic>
        <p:nvPicPr>
          <p:cNvPr id="3074" name="Picture 2" descr="C:\Users\Meganet Info\Desktop\s\O22X027\20160615_090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699542"/>
            <a:ext cx="3312368" cy="4019107"/>
          </a:xfrm>
          <a:prstGeom prst="rect">
            <a:avLst/>
          </a:prstGeom>
          <a:noFill/>
        </p:spPr>
      </p:pic>
      <p:pic>
        <p:nvPicPr>
          <p:cNvPr id="3075" name="Picture 3" descr="C:\Users\Meganet Info\Desktop\s\O22X027\20160615_0905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699542"/>
            <a:ext cx="3200400" cy="4019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098" name="Picture 2" descr="C:\Users\Meganet Info\Desktop\s\O22X027\20160616_095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771549"/>
            <a:ext cx="3200400" cy="3947099"/>
          </a:xfrm>
          <a:prstGeom prst="rect">
            <a:avLst/>
          </a:prstGeom>
          <a:noFill/>
        </p:spPr>
      </p:pic>
      <p:pic>
        <p:nvPicPr>
          <p:cNvPr id="4099" name="Picture 3" descr="C:\Users\Meganet Info\Desktop\s\O22X027\20160616_095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771549"/>
            <a:ext cx="3560440" cy="405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Antennas</a:t>
            </a:r>
            <a:r>
              <a:rPr kumimoji="1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123" name="Picture 3" descr="C:\Users\Meganet Info\Desktop\s\O22X027\20160616_084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547120" cy="3200400"/>
          </a:xfrm>
          <a:prstGeom prst="rect">
            <a:avLst/>
          </a:prstGeom>
          <a:noFill/>
        </p:spPr>
      </p:pic>
      <p:pic>
        <p:nvPicPr>
          <p:cNvPr id="5124" name="Picture 4" descr="C:\Users\Meganet Info\Desktop\s\O22X027\20160619_1125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608" y="97155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75856" y="145597"/>
            <a:ext cx="5410944" cy="311606"/>
          </a:xfrm>
        </p:spPr>
        <p:txBody>
          <a:bodyPr/>
          <a:lstStyle/>
          <a:p>
            <a:r>
              <a:rPr lang="fr-FR" sz="2800" dirty="0" err="1" smtClean="0"/>
              <a:t>Antenna</a:t>
            </a:r>
            <a:r>
              <a:rPr lang="fr-FR" sz="2800" dirty="0" smtClean="0"/>
              <a:t>  </a:t>
            </a:r>
            <a:r>
              <a:rPr lang="fr-FR" sz="2800" dirty="0" err="1" smtClean="0"/>
              <a:t>Sector</a:t>
            </a:r>
            <a:r>
              <a:rPr lang="fr-FR" sz="2800" dirty="0" smtClean="0"/>
              <a:t>  1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pic>
        <p:nvPicPr>
          <p:cNvPr id="6146" name="Picture 2" descr="C:\Users\Meganet Info\Desktop\s\O22X027\20160619_084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627534"/>
            <a:ext cx="2448272" cy="4091115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O22X027\20160619_084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240" y="627533"/>
            <a:ext cx="2748880" cy="4091115"/>
          </a:xfrm>
          <a:prstGeom prst="rect">
            <a:avLst/>
          </a:prstGeom>
          <a:noFill/>
        </p:spPr>
      </p:pic>
      <p:pic>
        <p:nvPicPr>
          <p:cNvPr id="6148" name="Picture 4" descr="C:\Users\Meganet Info\Desktop\s\O22X027\20160619_090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627534"/>
            <a:ext cx="2746648" cy="409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7864" y="145597"/>
            <a:ext cx="5338936" cy="311606"/>
          </a:xfrm>
        </p:spPr>
        <p:txBody>
          <a:bodyPr/>
          <a:lstStyle/>
          <a:p>
            <a:r>
              <a:rPr lang="fr-FR" sz="2800" dirty="0" err="1" smtClean="0"/>
              <a:t>Antenna</a:t>
            </a:r>
            <a:r>
              <a:rPr lang="fr-FR" sz="2800" dirty="0" smtClean="0"/>
              <a:t> </a:t>
            </a:r>
            <a:r>
              <a:rPr lang="fr-FR" sz="2800" dirty="0" err="1" smtClean="0"/>
              <a:t>Sector</a:t>
            </a:r>
            <a:r>
              <a:rPr lang="fr-FR" sz="2800" dirty="0" smtClean="0"/>
              <a:t> 2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7171" name="Picture 3" descr="C:\Users\Meganet Info\Desktop\s\O22X027\20160616_094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9542"/>
            <a:ext cx="2520280" cy="4019107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O22X027\20160619_083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699541"/>
            <a:ext cx="2493640" cy="4019107"/>
          </a:xfrm>
          <a:prstGeom prst="rect">
            <a:avLst/>
          </a:prstGeom>
          <a:noFill/>
        </p:spPr>
      </p:pic>
      <p:pic>
        <p:nvPicPr>
          <p:cNvPr id="7173" name="Picture 5" descr="C:\Users\Meganet Info\Desktop\s\O22X027\20160619_090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699541"/>
            <a:ext cx="2818656" cy="4019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22066</TotalTime>
  <Words>340</Words>
  <Application>Microsoft Office PowerPoint</Application>
  <PresentationFormat>Affichage à l'écran (16:9)</PresentationFormat>
  <Paragraphs>148</Paragraphs>
  <Slides>39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2" baseType="lpstr">
      <vt:lpstr>169_EN_for all readers_0601</vt:lpstr>
      <vt:lpstr>1_ ZTE 2012 Template</vt:lpstr>
      <vt:lpstr>170_EN_for all readers_0601</vt:lpstr>
      <vt:lpstr>OTA 2G&amp;3G Modernization Project Site Photos Subcontractor: MGNIC Site ID: O22X027 Installation/Swap Date: 20/06/2016 </vt:lpstr>
      <vt:lpstr>Diapositive 2</vt:lpstr>
      <vt:lpstr>Site Identification</vt:lpstr>
      <vt:lpstr> Site View outdoor  </vt:lpstr>
      <vt:lpstr>Site View outdoor</vt:lpstr>
      <vt:lpstr> Site View Indoor </vt:lpstr>
      <vt:lpstr>Diapositive 7</vt:lpstr>
      <vt:lpstr>Antenna  Sector  1 </vt:lpstr>
      <vt:lpstr>Antenna Sector 2</vt:lpstr>
      <vt:lpstr>Antenna Sector 3</vt:lpstr>
      <vt:lpstr>BTS/NodeB Cabinet</vt:lpstr>
      <vt:lpstr>BTS/NodeB Cabinet fixation</vt:lpstr>
      <vt:lpstr>Indoor Jumpers + label</vt:lpstr>
      <vt:lpstr>Outdoor Jumpers</vt:lpstr>
      <vt:lpstr>Outdoor Jumpers</vt:lpstr>
      <vt:lpstr>Cable Tray</vt:lpstr>
      <vt:lpstr>BBU (Connectivity and labeling) </vt:lpstr>
      <vt:lpstr>RSU/RRU</vt:lpstr>
      <vt:lpstr>Grounding / Grounding Bar (Indoor and/or Outdoor)</vt:lpstr>
      <vt:lpstr>Grounding / Grounding Bar (Indoor and/or Outdoor)</vt:lpstr>
      <vt:lpstr>Power Supply</vt:lpstr>
      <vt:lpstr>DC Breaker</vt:lpstr>
      <vt:lpstr>Labeling DC Breaker PS</vt:lpstr>
      <vt:lpstr>Grounding Power Suplly </vt:lpstr>
      <vt:lpstr>Batteries,Alarme batteries</vt:lpstr>
      <vt:lpstr>Grounding Batteries</vt:lpstr>
      <vt:lpstr>Antennas</vt:lpstr>
      <vt:lpstr>Antenna Sector 1 (Feeder,Waterproofing,label)</vt:lpstr>
      <vt:lpstr>Antenna Sector 2(Feeder,Waterproofing,label)</vt:lpstr>
      <vt:lpstr>Antenna Sector 3(Feeder,Waterproofing,label)</vt:lpstr>
      <vt:lpstr>Antenna Bracket</vt:lpstr>
      <vt:lpstr>Triplexer S1 S2 S3(Waterproofing+Label)</vt:lpstr>
      <vt:lpstr>TMA</vt:lpstr>
      <vt:lpstr>Protection</vt:lpstr>
      <vt:lpstr>Cleanup</vt:lpstr>
      <vt:lpstr>H-Bar</vt:lpstr>
      <vt:lpstr>Site View Outdoor After Swap Antennas </vt:lpstr>
      <vt:lpstr>Others</vt:lpstr>
      <vt:lpstr>Diapositive 39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1271</cp:revision>
  <dcterms:created xsi:type="dcterms:W3CDTF">2012-06-06T03:03:43Z</dcterms:created>
  <dcterms:modified xsi:type="dcterms:W3CDTF">2016-06-21T01:51:50Z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