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2" r:id="rId2"/>
    <p:sldMasterId id="2147483681" r:id="rId3"/>
  </p:sldMasterIdLst>
  <p:notesMasterIdLst>
    <p:notesMasterId r:id="rId17"/>
  </p:notesMasterIdLst>
  <p:handoutMasterIdLst>
    <p:handoutMasterId r:id="rId18"/>
  </p:handoutMasterIdLst>
  <p:sldIdLst>
    <p:sldId id="256" r:id="rId4"/>
    <p:sldId id="265" r:id="rId5"/>
    <p:sldId id="654" r:id="rId6"/>
    <p:sldId id="739" r:id="rId7"/>
    <p:sldId id="703" r:id="rId8"/>
    <p:sldId id="705" r:id="rId9"/>
    <p:sldId id="740" r:id="rId10"/>
    <p:sldId id="706" r:id="rId11"/>
    <p:sldId id="710" r:id="rId12"/>
    <p:sldId id="720" r:id="rId13"/>
    <p:sldId id="748" r:id="rId14"/>
    <p:sldId id="750" r:id="rId15"/>
    <p:sldId id="743" r:id="rId16"/>
  </p:sldIdLst>
  <p:sldSz cx="9144000" cy="5143500" type="screen16x9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75CC"/>
    <a:srgbClr val="A20000"/>
    <a:srgbClr val="BF3223"/>
    <a:srgbClr val="8AC7FE"/>
    <a:srgbClr val="0088EE"/>
    <a:srgbClr val="921916"/>
    <a:srgbClr val="B63628"/>
    <a:srgbClr val="AE1E1A"/>
    <a:srgbClr val="F9F9F9"/>
    <a:srgbClr val="0070C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5" autoAdjust="0"/>
    <p:restoredTop sz="75527" autoAdjust="0"/>
  </p:normalViewPr>
  <p:slideViewPr>
    <p:cSldViewPr snapToObjects="1">
      <p:cViewPr varScale="1">
        <p:scale>
          <a:sx n="72" d="100"/>
          <a:sy n="72" d="100"/>
        </p:scale>
        <p:origin x="-133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-209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52C20-3653-4C40-90D3-54A0135C2320}" type="datetime1">
              <a:rPr kumimoji="1" lang="zh-CN" altLang="en-US" smtClean="0"/>
              <a:pPr/>
              <a:t>2016/8/4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24EEA-D4D5-6F41-A804-635C9D876C0D}" type="slidenum">
              <a:rPr kumimoji="1" lang="zh-CN" altLang="en-US" smtClean="0"/>
              <a:pPr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793329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C9FD4-4527-CE4C-AC60-89A2517129D2}" type="datetime1">
              <a:rPr kumimoji="1" lang="zh-CN" altLang="en-US" smtClean="0"/>
              <a:pPr/>
              <a:t>2016/8/4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CE3B8-E554-904A-896A-44DF9E3C7B3D}" type="slidenum">
              <a:rPr kumimoji="1" lang="zh-CN" altLang="en-US" smtClean="0"/>
              <a:pPr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695942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62962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</a:t>
            </a:r>
            <a:r>
              <a:rPr lang="fr-FR" baseline="0" dirty="0" smtClean="0"/>
              <a:t> antennes sont </a:t>
            </a:r>
            <a:r>
              <a:rPr lang="fr-FR" baseline="0" dirty="0" err="1" smtClean="0"/>
              <a:t>desinstallés</a:t>
            </a:r>
            <a:r>
              <a:rPr lang="fr-FR" baseline="0" dirty="0" smtClean="0"/>
              <a:t> d’un autre site avec le même code site O13X131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13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B65B15-32B3-482A-9ADF-F2EA24D4B7E8}" type="slidenum">
              <a:rPr lang="zh-CN" altLang="en-US" smtClean="0"/>
              <a:pPr/>
              <a:t>‹N°›</a:t>
            </a:fld>
            <a:endParaRPr lang="en-US" altLang="zh-CN" dirty="0" smtClean="0"/>
          </a:p>
        </p:txBody>
      </p:sp>
    </p:spTree>
    <p:extLst>
      <p:ext uri="{BB962C8B-B14F-4D97-AF65-F5344CB8AC3E}">
        <p14:creationId xmlns="" xmlns:p14="http://schemas.microsoft.com/office/powerpoint/2010/main" val="152486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772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1027485" y="4946924"/>
            <a:ext cx="149066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0851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875676" y="4931600"/>
            <a:ext cx="1490662" cy="1846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47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911301" y="4931600"/>
            <a:ext cx="1615044" cy="19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772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866899" y="4931600"/>
            <a:ext cx="1888754" cy="19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24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31990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/>
              <a:pPr>
                <a:defRPr/>
              </a:pPr>
              <a:t>‹N°›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18665"/>
            <a:ext cx="6400800" cy="4891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 smtClean="0"/>
              <a:t>单击此处编辑母版副标题样式</a:t>
            </a:r>
            <a:endParaRPr kumimoji="1"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5963921" y="4658599"/>
            <a:ext cx="2621279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latin typeface=""/>
              </a:defRPr>
            </a:lvl1pPr>
          </a:lstStyle>
          <a:p>
            <a:pPr lvl="0"/>
            <a:r>
              <a:rPr lang="en-US" altLang="zh-CN" sz="1300" dirty="0" smtClean="0">
                <a:solidFill>
                  <a:srgbClr val="2F2F2F"/>
                </a:solidFill>
                <a:latin typeface="LucidaGrande"/>
              </a:rPr>
              <a:t>Department</a:t>
            </a:r>
            <a:r>
              <a:rPr kumimoji="1" lang="en-US" altLang="zh-CN" dirty="0" smtClean="0"/>
              <a:t>  Date</a:t>
            </a:r>
            <a:endParaRPr kumimoji="1"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19734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面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18665"/>
            <a:ext cx="6400800" cy="4891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 smtClean="0"/>
              <a:t>单击此处编辑母版副标题样式</a:t>
            </a:r>
            <a:endParaRPr kumimoji="1"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5963921" y="4658599"/>
            <a:ext cx="2621279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latin typeface=""/>
              </a:defRPr>
            </a:lvl1pPr>
          </a:lstStyle>
          <a:p>
            <a:pPr lvl="0"/>
            <a:r>
              <a:rPr lang="en-US" altLang="zh-CN" sz="1300" dirty="0" smtClean="0">
                <a:solidFill>
                  <a:srgbClr val="2F2F2F"/>
                </a:solidFill>
                <a:latin typeface="LucidaGrande"/>
              </a:rPr>
              <a:t>Department</a:t>
            </a:r>
            <a:r>
              <a:rPr kumimoji="1" lang="en-US" altLang="zh-CN" dirty="0" smtClean="0"/>
              <a:t>  Date</a:t>
            </a:r>
            <a:endParaRPr kumimoji="1"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19734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15912" y="1200151"/>
            <a:ext cx="6970888" cy="339447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3pPr>
              <a:defRPr sz="2200"/>
            </a:lvl3pPr>
            <a:lvl4pPr>
              <a:defRPr sz="2000"/>
            </a:lvl4pPr>
          </a:lstStyle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7" name="标题 9"/>
          <p:cNvSpPr txBox="1">
            <a:spLocks/>
          </p:cNvSpPr>
          <p:nvPr userDrawn="1"/>
        </p:nvSpPr>
        <p:spPr>
          <a:xfrm>
            <a:off x="1729314" y="460562"/>
            <a:ext cx="4528051" cy="857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3D5F3"/>
              </a:solidFill>
              <a:effectLst/>
              <a:uLnTx/>
              <a:uFillTx/>
              <a:latin typeface="Arial" pitchFamily="34" charset="0"/>
              <a:ea typeface="微软雅黑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1944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底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71008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4860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026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550269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94201"/>
            <a:ext cx="4040188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94201"/>
            <a:ext cx="4041775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3163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0"/>
            </a:lvl1pPr>
          </a:lstStyle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4216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1509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5815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 smtClean="0"/>
              <a:t>单击图标添加图片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7167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52712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fld id="{1FD994F0-2AB5-40FB-81AF-3BDA3F01A24C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5136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9278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94201"/>
            <a:ext cx="4040188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94201"/>
            <a:ext cx="4041775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563163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0"/>
            </a:lvl1pPr>
          </a:lstStyle>
          <a:p>
            <a:fld id="{C1B65B15-32B3-482A-9ADF-F2EA24D4B7E8}" type="slidenum">
              <a:rPr lang="zh-CN" altLang="en-US" smtClean="0"/>
              <a:pPr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58421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42150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27581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 smtClean="0"/>
              <a:t>单击图标添加图片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4716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905271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fld id="{1FD994F0-2AB5-40FB-81AF-3BDA3F01A24C}" type="slidenum">
              <a:rPr lang="zh-CN" altLang="en-US" smtClean="0"/>
              <a:pPr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89513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45597"/>
            <a:ext cx="8229600" cy="31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18649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/>
              <a:pPr>
                <a:defRPr/>
              </a:pPr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99" r:id="rId10"/>
    <p:sldLayoutId id="2147483700" r:id="rId11"/>
    <p:sldLayoutId id="2147483702" r:id="rId12"/>
    <p:sldLayoutId id="214748370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5" r:id="rId2"/>
    <p:sldLayoutId id="2147483650" r:id="rId3"/>
    <p:sldLayoutId id="2147483674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45597"/>
            <a:ext cx="8229600" cy="31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18649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685799" y="1275606"/>
            <a:ext cx="8098488" cy="2664296"/>
          </a:xfrm>
        </p:spPr>
        <p:txBody>
          <a:bodyPr>
            <a:normAutofit fontScale="90000"/>
          </a:bodyPr>
          <a:lstStyle/>
          <a:p>
            <a:r>
              <a:rPr lang="fr-FR" altLang="zh-CN" b="1" i="1" dirty="0" smtClean="0">
                <a:latin typeface="+mn-lt"/>
              </a:rPr>
              <a:t>OTA 2G&amp;3G </a:t>
            </a:r>
            <a:r>
              <a:rPr lang="fr-FR" altLang="zh-CN" b="1" i="1" dirty="0" err="1" smtClean="0">
                <a:latin typeface="+mn-lt"/>
              </a:rPr>
              <a:t>Modernization</a:t>
            </a:r>
            <a:r>
              <a:rPr lang="fr-FR" altLang="zh-CN" b="1" i="1" dirty="0" smtClean="0">
                <a:latin typeface="+mn-lt"/>
              </a:rPr>
              <a:t> Project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Site Photos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Subcontractor: MGNIC 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Site ID: </a:t>
            </a:r>
            <a:r>
              <a:rPr lang="fr-FR" altLang="zh-CN" b="1" i="1" dirty="0" smtClean="0">
                <a:latin typeface="+mn-lt"/>
              </a:rPr>
              <a:t>C36X064</a:t>
            </a:r>
            <a:r>
              <a:rPr lang="fr-FR" altLang="zh-CN" b="1" i="1" dirty="0" smtClean="0">
                <a:latin typeface="+mn-lt"/>
              </a:rPr>
              <a:t/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Installation/Swap Date: </a:t>
            </a:r>
            <a:r>
              <a:rPr lang="fr-FR" altLang="zh-CN" b="1" i="1" dirty="0" smtClean="0">
                <a:latin typeface="+mn-lt"/>
              </a:rPr>
              <a:t>26/06/2016</a:t>
            </a:r>
            <a:r>
              <a:rPr lang="fr-FR" altLang="zh-CN" b="1" i="1" dirty="0" smtClean="0">
                <a:latin typeface="+mn-lt"/>
              </a:rPr>
              <a:t/>
            </a:r>
            <a:br>
              <a:rPr lang="fr-FR" altLang="zh-CN" b="1" i="1" dirty="0" smtClean="0">
                <a:latin typeface="+mn-lt"/>
              </a:rPr>
            </a:br>
            <a:endParaRPr lang="zh-CN" altLang="en-US" b="1" i="1" dirty="0">
              <a:latin typeface="+mn-lt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2954" y="4262750"/>
            <a:ext cx="3537357" cy="73866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Name: HAICHEUR HADJER</a:t>
            </a:r>
            <a:endParaRPr lang="en-US" altLang="zh-CN" sz="1400" dirty="0">
              <a:solidFill>
                <a:srgbClr val="666666"/>
              </a:solidFill>
              <a:cs typeface="Calibri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Department:  Documentation (OTA Project)</a:t>
            </a:r>
            <a:endParaRPr lang="en-US" altLang="zh-CN" sz="1400" dirty="0">
              <a:solidFill>
                <a:srgbClr val="666666"/>
              </a:solidFill>
              <a:cs typeface="Calibri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Mail: haicheur.hadjer@zte.com.cn</a:t>
            </a:r>
            <a:endParaRPr lang="zh-CN" altLang="en-US" sz="1400" dirty="0">
              <a:solidFill>
                <a:srgbClr val="666666"/>
              </a:solidFill>
              <a:cs typeface="Calibri" pitchFamily="34" charset="0"/>
            </a:endParaRPr>
          </a:p>
        </p:txBody>
      </p:sp>
      <p:pic>
        <p:nvPicPr>
          <p:cNvPr id="1026" name="Imag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68344" y="265906"/>
            <a:ext cx="1115943" cy="68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ag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6004" y="235081"/>
            <a:ext cx="899592" cy="72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Power Supply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10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8" name="Image 7" descr="IMG_20160731_1342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857238"/>
            <a:ext cx="6858000" cy="3861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59832" y="145597"/>
            <a:ext cx="5626968" cy="311606"/>
          </a:xfrm>
        </p:spPr>
        <p:txBody>
          <a:bodyPr/>
          <a:lstStyle/>
          <a:p>
            <a:r>
              <a:rPr lang="fr-FR" sz="2800" dirty="0" err="1" smtClean="0"/>
              <a:t>Grounding</a:t>
            </a:r>
            <a:r>
              <a:rPr lang="fr-FR" sz="2800" dirty="0" smtClean="0"/>
              <a:t> Rack </a:t>
            </a:r>
            <a:r>
              <a:rPr lang="fr-FR" sz="2800" dirty="0" err="1" smtClean="0"/>
              <a:t>Battery</a:t>
            </a:r>
            <a:endParaRPr lang="fr-FR" sz="28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pic>
        <p:nvPicPr>
          <p:cNvPr id="6" name="Image 5" descr="IMG_20160731_1341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857238"/>
            <a:ext cx="6858000" cy="386141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                                                </a:t>
            </a:r>
            <a:r>
              <a:rPr lang="fr-FR" sz="2400" dirty="0" err="1" smtClean="0"/>
              <a:t>View</a:t>
            </a:r>
            <a:r>
              <a:rPr lang="fr-FR" sz="2400" dirty="0" smtClean="0"/>
              <a:t> </a:t>
            </a:r>
            <a:r>
              <a:rPr lang="fr-FR" sz="2400" dirty="0" err="1" smtClean="0"/>
              <a:t>general</a:t>
            </a:r>
            <a:r>
              <a:rPr lang="fr-FR" sz="2400" dirty="0" smtClean="0"/>
              <a:t> of site </a:t>
            </a:r>
            <a:endParaRPr lang="fr-FR" sz="2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pic>
        <p:nvPicPr>
          <p:cNvPr id="5" name="Image 4" descr="IMG_20160727_1013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87" y="714362"/>
            <a:ext cx="3857625" cy="400428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 txBox="1">
            <a:spLocks/>
          </p:cNvSpPr>
          <p:nvPr/>
        </p:nvSpPr>
        <p:spPr>
          <a:xfrm>
            <a:off x="1763689" y="699544"/>
            <a:ext cx="7380311" cy="6264694"/>
          </a:xfrm>
          <a:prstGeom prst="rect">
            <a:avLst/>
          </a:prstGeom>
        </p:spPr>
        <p:txBody>
          <a:bodyPr/>
          <a:lstStyle/>
          <a:p>
            <a:pPr marL="923925" indent="-571500">
              <a:spcBef>
                <a:spcPct val="20000"/>
              </a:spcBef>
              <a:defRPr/>
            </a:pPr>
            <a:endParaRPr kumimoji="1" lang="en-US" altLang="zh-CN" b="1" i="1" u="sng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defRPr/>
            </a:pPr>
            <a:r>
              <a:rPr kumimoji="1" lang="en-US" altLang="zh-CN" b="1" i="1" u="sng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Work Done </a:t>
            </a:r>
            <a:r>
              <a:rPr kumimoji="1" lang="en-US" altLang="zh-CN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  <a:cs typeface="Arial" pitchFamily="34" charset="0"/>
              </a:rPr>
              <a:t>( Please to list bellow  the  work items done on the site</a:t>
            </a:r>
            <a:r>
              <a:rPr kumimoji="1" lang="fr-FR" altLang="zh-CN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  <a:cs typeface="Arial" pitchFamily="34" charset="0"/>
              </a:rPr>
              <a:t>)</a:t>
            </a:r>
          </a:p>
          <a:p>
            <a:pPr marL="923925" indent="-571500">
              <a:spcBef>
                <a:spcPct val="20000"/>
              </a:spcBef>
              <a:defRPr/>
            </a:pPr>
            <a:endParaRPr kumimoji="1" lang="fr-FR" altLang="zh-CN" b="1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Site </a:t>
            </a:r>
            <a:r>
              <a:rPr kumimoji="1" lang="fr-FR" altLang="zh-CN" b="1" i="1" dirty="0" err="1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view</a:t>
            </a: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</a:t>
            </a:r>
            <a:r>
              <a:rPr kumimoji="1" lang="fr-FR" altLang="zh-CN" b="1" i="1" dirty="0" err="1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intdoor</a:t>
            </a: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    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Not B Cabinet 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Power </a:t>
            </a:r>
            <a:r>
              <a:rPr kumimoji="1" lang="fr-FR" altLang="zh-CN" b="1" i="1" dirty="0" err="1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Suplly</a:t>
            </a: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Rack </a:t>
            </a:r>
            <a:r>
              <a:rPr kumimoji="1" lang="fr-FR" altLang="zh-CN" b="1" i="1" dirty="0" err="1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battery</a:t>
            </a: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   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err="1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Grounding</a:t>
            </a: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err="1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Labeling</a:t>
            </a: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Indoor/</a:t>
            </a:r>
            <a:r>
              <a:rPr kumimoji="1" lang="fr-FR" altLang="zh-CN" b="1" i="1" dirty="0" err="1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Outdoor</a:t>
            </a: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err="1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View</a:t>
            </a: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</a:t>
            </a:r>
            <a:r>
              <a:rPr kumimoji="1" lang="fr-FR" altLang="zh-CN" b="1" i="1" dirty="0" err="1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Genrale</a:t>
            </a: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</a:t>
            </a:r>
            <a:r>
              <a:rPr kumimoji="1" lang="fr-FR" altLang="zh-CN" b="1" i="1" dirty="0" err="1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after</a:t>
            </a: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</a:t>
            </a:r>
          </a:p>
          <a:p>
            <a:pPr marL="923925" indent="-571500">
              <a:spcBef>
                <a:spcPct val="20000"/>
              </a:spcBef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….</a:t>
            </a: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kumimoji="1" lang="en-US" altLang="zh-CN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kumimoji="1" lang="en-US" altLang="zh-CN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lang="en-US" altLang="zh-CN" dirty="0" smtClean="0">
              <a:solidFill>
                <a:schemeClr val="bg1">
                  <a:lumMod val="65000"/>
                </a:schemeClr>
              </a:solidFill>
              <a:ea typeface="微软雅黑"/>
            </a:endParaRPr>
          </a:p>
          <a:p>
            <a:pPr marL="923925" lvl="0" indent="-571500">
              <a:lnSpc>
                <a:spcPct val="200000"/>
              </a:lnSpc>
              <a:spcBef>
                <a:spcPct val="20000"/>
              </a:spcBef>
              <a:buFont typeface="+mj-lt"/>
              <a:buAutoNum type="romanUcPeriod"/>
              <a:defRPr/>
            </a:pPr>
            <a:endParaRPr lang="en-US" altLang="zh-CN" dirty="0" smtClean="0">
              <a:solidFill>
                <a:schemeClr val="bg1">
                  <a:lumMod val="65000"/>
                </a:schemeClr>
              </a:solidFill>
              <a:ea typeface="微软雅黑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1763689" y="699543"/>
            <a:ext cx="7057710" cy="4134318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lIns="76189" tIns="38096" rIns="76189" bIns="38096" anchor="ctr"/>
          <a:lstStyle/>
          <a:p>
            <a:pPr>
              <a:defRPr/>
            </a:pPr>
            <a:endParaRPr lang="zh-CN" altLang="en-US" kern="0" cap="small" dirty="0">
              <a:solidFill>
                <a:srgbClr val="0087E2"/>
              </a:solidFill>
              <a:ea typeface="微软雅黑" pitchFamily="34" charset="-122"/>
            </a:endParaRPr>
          </a:p>
        </p:txBody>
      </p:sp>
      <p:pic>
        <p:nvPicPr>
          <p:cNvPr id="7" name="Imag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28057" y="4453756"/>
            <a:ext cx="1115943" cy="68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Identification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3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339752" y="14602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8" name="Image 7" descr="IMG_20160727_0955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1000114"/>
            <a:ext cx="6858000" cy="3718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/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</a:t>
            </a:r>
            <a:r>
              <a:rPr kumimoji="1" lang="en-US" altLang="zh-CN" sz="2800" i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INdoor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4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339752" y="14602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8" name="Image 7" descr="IMG_20160731_1251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785800"/>
            <a:ext cx="6858000" cy="3683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77183" y="71418"/>
            <a:ext cx="8686800" cy="428629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/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View OF Jumper RRU/after swap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5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" name="Image 6" descr="IMG_20160728_0835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658064"/>
            <a:ext cx="3857625" cy="4060585"/>
          </a:xfrm>
          <a:prstGeom prst="rect">
            <a:avLst/>
          </a:prstGeom>
        </p:spPr>
      </p:pic>
      <p:pic>
        <p:nvPicPr>
          <p:cNvPr id="9" name="Image 8" descr="IMG_20160728_0752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663745"/>
            <a:ext cx="4120545" cy="4054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BBU Cabinet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6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" name="Image 6" descr="IMG_20160731_1251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785800"/>
            <a:ext cx="6858000" cy="3932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antina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Jumpers + label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7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9" name="Image 8" descr="IMG_20160728_0845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720043"/>
            <a:ext cx="3857625" cy="3998606"/>
          </a:xfrm>
          <a:prstGeom prst="rect">
            <a:avLst/>
          </a:prstGeom>
        </p:spPr>
      </p:pic>
      <p:pic>
        <p:nvPicPr>
          <p:cNvPr id="10" name="Image 9" descr="IMG_20160728_0837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15395" y="720044"/>
            <a:ext cx="4067888" cy="3998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BBU (Connectivity and labeling)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8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" name="Image 6" descr="IMG_20160731_1251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714362"/>
            <a:ext cx="6858000" cy="4143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Grounding / Grounding  (Indoor and/or Outdoor)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9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" name="Image 6" descr="IMG_20160731_1341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785800"/>
            <a:ext cx="3929042" cy="3714758"/>
          </a:xfrm>
          <a:prstGeom prst="rect">
            <a:avLst/>
          </a:prstGeom>
        </p:spPr>
      </p:pic>
      <p:pic>
        <p:nvPicPr>
          <p:cNvPr id="10" name="Image 9" descr="IMG_20160728_0735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791481"/>
            <a:ext cx="3786190" cy="3709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9_EN_for all readers_0601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 ZTE 2012 Template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70_EN_for all readers_0601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169_EN_for all readers_0601</Template>
  <TotalTime>22163</TotalTime>
  <Words>149</Words>
  <Application>Microsoft Office PowerPoint</Application>
  <PresentationFormat>Affichage à l'écran (16:9)</PresentationFormat>
  <Paragraphs>57</Paragraphs>
  <Slides>13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13</vt:i4>
      </vt:variant>
    </vt:vector>
  </HeadingPairs>
  <TitlesOfParts>
    <vt:vector size="16" baseType="lpstr">
      <vt:lpstr>169_EN_for all readers_0601</vt:lpstr>
      <vt:lpstr>1_ ZTE 2012 Template</vt:lpstr>
      <vt:lpstr>170_EN_for all readers_0601</vt:lpstr>
      <vt:lpstr>OTA 2G&amp;3G Modernization Project Site Photos Subcontractor: MGNIC  Site ID: C36X064 Installation/Swap Date: 26/06/2016 </vt:lpstr>
      <vt:lpstr>Diapositive 2</vt:lpstr>
      <vt:lpstr>Site Identification</vt:lpstr>
      <vt:lpstr> Site View INdoor  </vt:lpstr>
      <vt:lpstr> View OF Jumper RRU/after swap </vt:lpstr>
      <vt:lpstr> BBU Cabinet</vt:lpstr>
      <vt:lpstr>antina Jumpers + label</vt:lpstr>
      <vt:lpstr>BBU (Connectivity and labeling) </vt:lpstr>
      <vt:lpstr>Grounding / Grounding  (Indoor and/or Outdoor)</vt:lpstr>
      <vt:lpstr>Power Supply</vt:lpstr>
      <vt:lpstr>Grounding Rack Battery</vt:lpstr>
      <vt:lpstr>                                                  View general of site </vt:lpstr>
      <vt:lpstr>Diapositive 13</vt:lpstr>
    </vt:vector>
  </TitlesOfParts>
  <Company>ZTE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 Name</dc:title>
  <dc:creator>Eric</dc:creator>
  <cp:lastModifiedBy>LENOVO</cp:lastModifiedBy>
  <cp:revision>1276</cp:revision>
  <dcterms:created xsi:type="dcterms:W3CDTF">2012-06-06T03:03:43Z</dcterms:created>
  <dcterms:modified xsi:type="dcterms:W3CDTF">2016-08-04T16:11:56Z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1954936</vt:lpwstr>
  </property>
  <property fmtid="{D5CDD505-2E9C-101B-9397-08002B2CF9AE}" pid="3" name="NXPowerLiteVersion">
    <vt:lpwstr>D4.1.4</vt:lpwstr>
  </property>
</Properties>
</file>