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3"/>
  </p:notesMasterIdLst>
  <p:handoutMasterIdLst>
    <p:handoutMasterId r:id="rId24"/>
  </p:handoutMasterIdLst>
  <p:sldIdLst>
    <p:sldId id="256" r:id="rId4"/>
    <p:sldId id="265" r:id="rId5"/>
    <p:sldId id="654" r:id="rId6"/>
    <p:sldId id="739" r:id="rId7"/>
    <p:sldId id="703" r:id="rId8"/>
    <p:sldId id="705" r:id="rId9"/>
    <p:sldId id="740" r:id="rId10"/>
    <p:sldId id="741" r:id="rId11"/>
    <p:sldId id="713" r:id="rId12"/>
    <p:sldId id="706" r:id="rId13"/>
    <p:sldId id="708" r:id="rId14"/>
    <p:sldId id="749" r:id="rId15"/>
    <p:sldId id="710" r:id="rId16"/>
    <p:sldId id="720" r:id="rId17"/>
    <p:sldId id="748" r:id="rId18"/>
    <p:sldId id="744" r:id="rId19"/>
    <p:sldId id="733" r:id="rId20"/>
    <p:sldId id="738" r:id="rId21"/>
    <p:sldId id="743" r:id="rId22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C36X093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28/06/2016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6" name="Picture 2" descr="C:\Users\Meganet Info\Desktop\s\O13x131\131\20160618_144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699542"/>
            <a:ext cx="3200400" cy="4019108"/>
          </a:xfrm>
          <a:prstGeom prst="rect">
            <a:avLst/>
          </a:prstGeom>
          <a:noFill/>
        </p:spPr>
      </p:pic>
      <p:pic>
        <p:nvPicPr>
          <p:cNvPr id="11267" name="Picture 3" descr="C:\Users\Meganet Info\Desktop\s\O13x131\131\20160618_1449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608" y="699541"/>
            <a:ext cx="4267200" cy="401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0_123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32621"/>
            <a:ext cx="3857625" cy="4143386"/>
          </a:xfrm>
          <a:prstGeom prst="rect">
            <a:avLst/>
          </a:prstGeom>
        </p:spPr>
      </p:pic>
      <p:pic>
        <p:nvPicPr>
          <p:cNvPr id="8" name="Image 7" descr="IMG_20160730_121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1341" y="732621"/>
            <a:ext cx="4238356" cy="414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714612" y="0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fr-FR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SOFT OF THE NODE B </a:t>
            </a:r>
            <a:endParaRPr lang="fr-FR" sz="2800" b="1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114800" y="2185988"/>
          <a:ext cx="914400" cy="771525"/>
        </p:xfrm>
        <a:graphic>
          <a:graphicData uri="http://schemas.openxmlformats.org/presentationml/2006/ole">
            <p:oleObj spid="_x0000_s1028" name="Worksheet" showAsIcon="1" r:id="rId3" imgW="914400" imgH="77148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Bar (Indoor and/or 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0_121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97" y="714362"/>
            <a:ext cx="3857625" cy="4171950"/>
          </a:xfrm>
          <a:prstGeom prst="rect">
            <a:avLst/>
          </a:prstGeom>
        </p:spPr>
      </p:pic>
      <p:pic>
        <p:nvPicPr>
          <p:cNvPr id="8" name="Image 7" descr="IMG_20160730_1236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649273"/>
            <a:ext cx="4214810" cy="4237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20160730_064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857238"/>
            <a:ext cx="3943910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145597"/>
            <a:ext cx="5626968" cy="311606"/>
          </a:xfrm>
        </p:spPr>
        <p:txBody>
          <a:bodyPr/>
          <a:lstStyle/>
          <a:p>
            <a:r>
              <a:rPr lang="fr-FR" sz="2800" dirty="0" err="1" smtClean="0"/>
              <a:t>Grounding</a:t>
            </a:r>
            <a:r>
              <a:rPr lang="fr-FR" sz="2800" dirty="0" smtClean="0"/>
              <a:t> Rack </a:t>
            </a:r>
            <a:r>
              <a:rPr lang="fr-FR" sz="2800" dirty="0" err="1" smtClean="0"/>
              <a:t>Battery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20482" name="Picture 2" descr="C:\Users\Meganet Info\Desktop\s\O13x131\131\20160618_145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27534"/>
            <a:ext cx="3632448" cy="4091115"/>
          </a:xfrm>
          <a:prstGeom prst="rect">
            <a:avLst/>
          </a:prstGeom>
          <a:noFill/>
        </p:spPr>
      </p:pic>
      <p:pic>
        <p:nvPicPr>
          <p:cNvPr id="20483" name="Picture 3" descr="C:\Users\Meganet Info\Desktop\s\O13x131\131\20160618_145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083" y="627534"/>
            <a:ext cx="426720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0_123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857238"/>
            <a:ext cx="6858000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0_123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777231"/>
            <a:ext cx="6858000" cy="3941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Génarale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0_123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928675"/>
            <a:ext cx="6858000" cy="37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outdoor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Not B Cabinet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Power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Suplly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Rack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battery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Grounding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Labeling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Indoor/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Outdoor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Genrale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20160730_064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85799"/>
            <a:ext cx="7929586" cy="3941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0_123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857237"/>
            <a:ext cx="6858000" cy="407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5" name="Picture 3" descr="C:\Users\Meganet Info\Desktop\s\O13x131\O13x131\20160530_141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46485" y="772794"/>
            <a:ext cx="3443043" cy="3963381"/>
          </a:xfrm>
          <a:prstGeom prst="rect">
            <a:avLst/>
          </a:prstGeom>
          <a:noFill/>
        </p:spPr>
      </p:pic>
      <p:pic>
        <p:nvPicPr>
          <p:cNvPr id="8" name="Image 7" descr="20160730_064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97" y="1032963"/>
            <a:ext cx="4357686" cy="344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BEFOUR /after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20160730_064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850755"/>
            <a:ext cx="3247379" cy="3867894"/>
          </a:xfrm>
          <a:prstGeom prst="rect">
            <a:avLst/>
          </a:prstGeom>
        </p:spPr>
      </p:pic>
      <p:pic>
        <p:nvPicPr>
          <p:cNvPr id="8" name="Image 7" descr="20160730_064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850754"/>
            <a:ext cx="3071834" cy="386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20160730_064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843556"/>
            <a:ext cx="3286148" cy="3875093"/>
          </a:xfrm>
          <a:prstGeom prst="rect">
            <a:avLst/>
          </a:prstGeom>
        </p:spPr>
      </p:pic>
      <p:pic>
        <p:nvPicPr>
          <p:cNvPr id="8" name="Image 7" descr="20160730_123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849237"/>
            <a:ext cx="3390255" cy="3869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triplixeur Jumpers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20160730_123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699542"/>
            <a:ext cx="2794591" cy="4143386"/>
          </a:xfrm>
          <a:prstGeom prst="rect">
            <a:avLst/>
          </a:prstGeom>
        </p:spPr>
      </p:pic>
      <p:pic>
        <p:nvPicPr>
          <p:cNvPr id="9" name="Image 8" descr="IMG_20160730_121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699542"/>
            <a:ext cx="2556934" cy="4143386"/>
          </a:xfrm>
          <a:prstGeom prst="rect">
            <a:avLst/>
          </a:prstGeom>
        </p:spPr>
      </p:pic>
      <p:pic>
        <p:nvPicPr>
          <p:cNvPr id="11" name="Image 10" descr="IMG_20160730_1215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97" y="699542"/>
            <a:ext cx="2571744" cy="414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Tray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0_121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6583" y="771549"/>
            <a:ext cx="4199995" cy="394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22091</TotalTime>
  <Words>198</Words>
  <Application>Microsoft Office PowerPoint</Application>
  <PresentationFormat>Affichage à l'écran (16:9)</PresentationFormat>
  <Paragraphs>81</Paragraphs>
  <Slides>19</Slides>
  <Notes>17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169_EN_for all readers_0601</vt:lpstr>
      <vt:lpstr>1_ ZTE 2012 Template</vt:lpstr>
      <vt:lpstr>170_EN_for all readers_0601</vt:lpstr>
      <vt:lpstr>Feuille Microsoft Office Excel 97-2003</vt:lpstr>
      <vt:lpstr>OTA 2G&amp;3G Modernization Project Site Photos Subcontractor: MGNIC  Site ID: C36X093 Installation/Swap Date: 28/06/2016 </vt:lpstr>
      <vt:lpstr>Diapositive 2</vt:lpstr>
      <vt:lpstr>Site Identification</vt:lpstr>
      <vt:lpstr> Site View outdoor  </vt:lpstr>
      <vt:lpstr> Site View outdoor </vt:lpstr>
      <vt:lpstr>Node B Cabinet BEFOUR /after</vt:lpstr>
      <vt:lpstr>Indoor Jumpers + label</vt:lpstr>
      <vt:lpstr>triplixeur Jumpers</vt:lpstr>
      <vt:lpstr>Cable Tray</vt:lpstr>
      <vt:lpstr>BBU (Connectivity and labeling) </vt:lpstr>
      <vt:lpstr>RSU/RRU</vt:lpstr>
      <vt:lpstr>Diapositive 12</vt:lpstr>
      <vt:lpstr>Grounding / Grounding Bar (Indoor and/or Outdoor)</vt:lpstr>
      <vt:lpstr>Power Supply</vt:lpstr>
      <vt:lpstr>Grounding Rack Battery</vt:lpstr>
      <vt:lpstr>Antennas</vt:lpstr>
      <vt:lpstr>Cleanup</vt:lpstr>
      <vt:lpstr>View Génarale </vt:lpstr>
      <vt:lpstr>Diapositive 19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1273</cp:revision>
  <dcterms:created xsi:type="dcterms:W3CDTF">2012-06-06T03:03:43Z</dcterms:created>
  <dcterms:modified xsi:type="dcterms:W3CDTF">2016-08-04T14:24:46Z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