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309" r:id="rId6"/>
    <p:sldId id="304" r:id="rId7"/>
    <p:sldId id="260" r:id="rId8"/>
    <p:sldId id="303" r:id="rId9"/>
    <p:sldId id="305" r:id="rId10"/>
    <p:sldId id="267" r:id="rId11"/>
    <p:sldId id="298" r:id="rId12"/>
    <p:sldId id="297" r:id="rId13"/>
    <p:sldId id="268" r:id="rId14"/>
    <p:sldId id="306" r:id="rId15"/>
    <p:sldId id="301" r:id="rId16"/>
    <p:sldId id="289" r:id="rId17"/>
    <p:sldId id="286" r:id="rId18"/>
    <p:sldId id="285" r:id="rId19"/>
    <p:sldId id="283" r:id="rId20"/>
    <p:sldId id="281" r:id="rId21"/>
    <p:sldId id="275" r:id="rId22"/>
    <p:sldId id="307" r:id="rId23"/>
    <p:sldId id="30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latin typeface="Arial Black" pitchFamily="34" charset="0"/>
              </a:rPr>
              <a:t>Rapport installation C36X001</a:t>
            </a:r>
            <a:endParaRPr lang="fr-FR" sz="4800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26/06/2016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Désinstallation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Meganet Info\Desktop\s\taref\C36X001\20160626_10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00400" cy="4267200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01\20160626_103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92048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Arial Black" pitchFamily="34" charset="0"/>
              </a:rPr>
              <a:t>Installation</a:t>
            </a:r>
            <a:endParaRPr lang="fr-FR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NEWS PS</a:t>
            </a:r>
            <a:endParaRPr lang="fr-FR" b="1" dirty="0"/>
          </a:p>
        </p:txBody>
      </p:sp>
      <p:pic>
        <p:nvPicPr>
          <p:cNvPr id="9218" name="Picture 2" descr="C:\Users\Meganet Info\Desktop\s\taref\C36X001\20160626_10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61662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</a:t>
            </a:r>
            <a:endParaRPr lang="fr-FR" b="1" dirty="0"/>
          </a:p>
        </p:txBody>
      </p:sp>
      <p:pic>
        <p:nvPicPr>
          <p:cNvPr id="11266" name="Picture 2" descr="C:\Users\Meganet Info\Desktop\s\taref\C36X001\20160626_103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29581"/>
            <a:ext cx="489654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DC Breaker</a:t>
            </a:r>
            <a:endParaRPr lang="fr-FR" b="1" dirty="0"/>
          </a:p>
        </p:txBody>
      </p:sp>
      <p:pic>
        <p:nvPicPr>
          <p:cNvPr id="10243" name="Picture 3" descr="C:\Users\Meganet Info\Desktop\s\taref\C36X001\20160626_10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67200" cy="4104456"/>
          </a:xfrm>
          <a:prstGeom prst="rect">
            <a:avLst/>
          </a:prstGeom>
          <a:noFill/>
        </p:spPr>
      </p:pic>
      <p:pic>
        <p:nvPicPr>
          <p:cNvPr id="10244" name="Picture 4" descr="C:\Users\Meganet Info\Desktop\s\taref\C36X001\20160626_1025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44824"/>
            <a:ext cx="387166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Labeling</a:t>
            </a:r>
            <a:r>
              <a:rPr lang="fr-FR" b="1" dirty="0" smtClean="0"/>
              <a:t> PS </a:t>
            </a:r>
            <a:endParaRPr lang="fr-FR" b="1" dirty="0"/>
          </a:p>
        </p:txBody>
      </p:sp>
      <p:pic>
        <p:nvPicPr>
          <p:cNvPr id="12291" name="Picture 3" descr="C:\Users\Meganet Info\Desktop\s\taref\C36X001\20160626_103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267200" cy="3632448"/>
          </a:xfrm>
          <a:prstGeom prst="rect">
            <a:avLst/>
          </a:prstGeom>
          <a:noFill/>
        </p:spPr>
      </p:pic>
      <p:pic>
        <p:nvPicPr>
          <p:cNvPr id="12292" name="Picture 4" descr="C:\Users\Meganet Info\Desktop\s\taref\C36X001\20160626_103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PS  </a:t>
            </a:r>
            <a:endParaRPr lang="fr-FR" b="1" dirty="0"/>
          </a:p>
        </p:txBody>
      </p:sp>
      <p:pic>
        <p:nvPicPr>
          <p:cNvPr id="13314" name="Picture 2" descr="C:\Users\Meganet Info\Desktop\s\taref\C36X001\20160626_103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960440" cy="4267200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01\20160626_103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9071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Batteries PS </a:t>
            </a:r>
            <a:endParaRPr lang="fr-FR" b="1" dirty="0"/>
          </a:p>
        </p:txBody>
      </p:sp>
      <p:pic>
        <p:nvPicPr>
          <p:cNvPr id="14338" name="Picture 2" descr="C:\Users\Meganet Info\Desktop\s\taref\C36X001\20160626_103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9581"/>
            <a:ext cx="612068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Batteries </a:t>
            </a:r>
            <a:endParaRPr lang="fr-FR" b="1" dirty="0"/>
          </a:p>
        </p:txBody>
      </p:sp>
      <p:pic>
        <p:nvPicPr>
          <p:cNvPr id="15362" name="Picture 2" descr="C:\Users\Meganet Info\Desktop\s\taref\C36X001\20160626_103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776464" cy="4267200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taref\C36X001\20160626_103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76314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AVANT SWAP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Cable Tray</a:t>
            </a:r>
            <a:endParaRPr lang="fr-FR" b="1" dirty="0"/>
          </a:p>
        </p:txBody>
      </p:sp>
      <p:pic>
        <p:nvPicPr>
          <p:cNvPr id="3" name="Picture 2" descr="C:\Users\Meganet Info\Desktop\s\taref\C36X001\20160626_103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4896544" cy="448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TGBT</a:t>
            </a:r>
            <a:endParaRPr lang="fr-FR" dirty="0"/>
          </a:p>
        </p:txBody>
      </p:sp>
      <p:pic>
        <p:nvPicPr>
          <p:cNvPr id="17410" name="Picture 2" descr="C:\Users\Meganet Info\Desktop\s\taref\C36X001\20160626_103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200400" cy="4267200"/>
          </a:xfrm>
          <a:prstGeom prst="rect">
            <a:avLst/>
          </a:prstGeom>
          <a:noFill/>
        </p:spPr>
      </p:pic>
      <p:pic>
        <p:nvPicPr>
          <p:cNvPr id="17411" name="Picture 3" descr="C:\Users\Meganet Info\Desktop\s\taref\C36X001\20160626_103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CLEAN</a:t>
            </a:r>
            <a:endParaRPr lang="fr-FR" dirty="0"/>
          </a:p>
        </p:txBody>
      </p:sp>
      <p:pic>
        <p:nvPicPr>
          <p:cNvPr id="18434" name="Picture 2" descr="C:\Users\Meganet Info\Desktop\s\taref\C36X001\20160626_103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460851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View</a:t>
            </a:r>
            <a:r>
              <a:rPr lang="fr-FR" dirty="0" smtClean="0"/>
              <a:t> General</a:t>
            </a:r>
            <a:endParaRPr lang="fr-FR" dirty="0"/>
          </a:p>
        </p:txBody>
      </p:sp>
      <p:pic>
        <p:nvPicPr>
          <p:cNvPr id="19458" name="Picture 2" descr="C:\Users\Meganet Info\Desktop\s\taref\C36X001\20160626_103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29581"/>
            <a:ext cx="504056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SITE IDENTIFICATION</a:t>
            </a:r>
            <a:endParaRPr lang="fr-FR" b="1" dirty="0"/>
          </a:p>
        </p:txBody>
      </p:sp>
      <p:pic>
        <p:nvPicPr>
          <p:cNvPr id="3" name="Picture 2" descr="C:\Users\Meganet Info\Desktop\s\taref\C36X001\20160626_05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29581"/>
            <a:ext cx="469654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Site View Indoor</a:t>
            </a:r>
            <a:endParaRPr lang="fr-FR" b="1" dirty="0"/>
          </a:p>
        </p:txBody>
      </p:sp>
      <p:pic>
        <p:nvPicPr>
          <p:cNvPr id="3" name="Picture 2" descr="C:\Users\Meganet Info\Desktop\s\taref\C36X001\20160626_041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085928" cy="347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Equipments delivered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endParaRPr lang="fr-FR" b="1" dirty="0"/>
          </a:p>
        </p:txBody>
      </p:sp>
      <p:pic>
        <p:nvPicPr>
          <p:cNvPr id="21506" name="Picture 2" descr="C:\Users\Meganet Info\Desktop\s\taref\C36X001\20160626_035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528392" cy="4267200"/>
          </a:xfrm>
          <a:prstGeom prst="rect">
            <a:avLst/>
          </a:prstGeom>
          <a:noFill/>
        </p:spPr>
      </p:pic>
      <p:pic>
        <p:nvPicPr>
          <p:cNvPr id="21507" name="Picture 3" descr="C:\Users\Meganet Info\Desktop\s\taref\C36X001\20160626_035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2672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transsmission</a:t>
            </a:r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5122" name="Picture 2" descr="C:\Users\Meganet Info\Desktop\s\taref\C36X001\20160626_041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29581"/>
            <a:ext cx="496855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Batteries + FH </a:t>
            </a:r>
            <a:endParaRPr lang="fr-FR" b="1" dirty="0"/>
          </a:p>
        </p:txBody>
      </p:sp>
      <p:pic>
        <p:nvPicPr>
          <p:cNvPr id="3" name="Picture 2" descr="C:\Users\Meganet Info\Desktop\s\taref\C36X001\20160626_04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544596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SWAP TRANSSMISSION </a:t>
            </a:r>
            <a:endParaRPr lang="fr-FR" b="1" dirty="0"/>
          </a:p>
        </p:txBody>
      </p:sp>
      <p:pic>
        <p:nvPicPr>
          <p:cNvPr id="6146" name="Picture 2" descr="C:\Users\Meganet Info\Desktop\s\taref\C36X001\20160626_06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9581"/>
            <a:ext cx="5184576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Swap </a:t>
            </a:r>
            <a:r>
              <a:rPr lang="fr-FR" dirty="0" err="1" smtClean="0"/>
              <a:t>Trassmission</a:t>
            </a:r>
            <a:r>
              <a:rPr lang="fr-FR" dirty="0" smtClean="0"/>
              <a:t> to batterie FH</a:t>
            </a:r>
            <a:endParaRPr lang="fr-FR" dirty="0"/>
          </a:p>
        </p:txBody>
      </p:sp>
      <p:pic>
        <p:nvPicPr>
          <p:cNvPr id="7170" name="Picture 2" descr="C:\Users\Meganet Info\Desktop\s\taref\C36X001\20160626_061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16424" cy="4267200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01\20160626_054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29523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Office PowerPoint</Application>
  <PresentationFormat>Affichage à l'écran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Rapport installation C36X001</vt:lpstr>
      <vt:lpstr>AVANT SWAP</vt:lpstr>
      <vt:lpstr>SITE IDENTIFICATION</vt:lpstr>
      <vt:lpstr>Site View Indoor</vt:lpstr>
      <vt:lpstr>Equipments delivered </vt:lpstr>
      <vt:lpstr>Ps with transsmission </vt:lpstr>
      <vt:lpstr>Batteries + FH </vt:lpstr>
      <vt:lpstr>SWAP TRANSSMISSION </vt:lpstr>
      <vt:lpstr>Swap Trassmission to batterie FH</vt:lpstr>
      <vt:lpstr>Désinstallation</vt:lpstr>
      <vt:lpstr>Diapositive 11</vt:lpstr>
      <vt:lpstr>Installation</vt:lpstr>
      <vt:lpstr>NEWS PS</vt:lpstr>
      <vt:lpstr>PS</vt:lpstr>
      <vt:lpstr>DC Breaker</vt:lpstr>
      <vt:lpstr>Labeling PS </vt:lpstr>
      <vt:lpstr>Grounding PS  </vt:lpstr>
      <vt:lpstr>Batteries PS </vt:lpstr>
      <vt:lpstr>Grounding Batteries </vt:lpstr>
      <vt:lpstr>Cable Tray</vt:lpstr>
      <vt:lpstr>TGBT</vt:lpstr>
      <vt:lpstr>CLEAN</vt:lpstr>
      <vt:lpstr>View General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installation O22X033</dc:title>
  <dc:creator>ALFA</dc:creator>
  <cp:lastModifiedBy>Meganet Info</cp:lastModifiedBy>
  <cp:revision>4</cp:revision>
  <dcterms:created xsi:type="dcterms:W3CDTF">2016-06-08T13:00:18Z</dcterms:created>
  <dcterms:modified xsi:type="dcterms:W3CDTF">2016-06-28T00:37:38Z</dcterms:modified>
</cp:coreProperties>
</file>