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13997"/>
              </p:ext>
            </p:extLst>
          </p:nvPr>
        </p:nvGraphicFramePr>
        <p:xfrm>
          <a:off x="1170820" y="2423078"/>
          <a:ext cx="6321778" cy="2656920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AL0008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altLang="zh-CN" sz="12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DOUIRA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Barrouta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fr-FR" altLang="zh-CN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zouhaier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ALFA\Desktop\Needed Document for antenna swap\AL 0008\AL 0008 IMG\DSCF3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229099"/>
            <a:ext cx="3822700" cy="2146301"/>
          </a:xfrm>
          <a:prstGeom prst="rect">
            <a:avLst/>
          </a:prstGeom>
          <a:noFill/>
        </p:spPr>
      </p:pic>
      <p:pic>
        <p:nvPicPr>
          <p:cNvPr id="22" name="Picture 5" descr="C:\Users\ALFA\Desktop\Needed Document for antenna swap\AL 0008\AL 0008 IMG\DSCF36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453" y="4191000"/>
            <a:ext cx="3767048" cy="2159000"/>
          </a:xfrm>
          <a:prstGeom prst="rect">
            <a:avLst/>
          </a:prstGeom>
          <a:noFill/>
        </p:spPr>
      </p:pic>
      <p:pic>
        <p:nvPicPr>
          <p:cNvPr id="8198" name="Picture 6" descr="C:\Users\ALFA\Desktop\Needed Document for antenna swap\AL 0008\AL 0008 IMG\DSCF36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473201"/>
            <a:ext cx="3733800" cy="2336800"/>
          </a:xfrm>
          <a:prstGeom prst="rect">
            <a:avLst/>
          </a:prstGeom>
          <a:noFill/>
        </p:spPr>
      </p:pic>
      <p:pic>
        <p:nvPicPr>
          <p:cNvPr id="8199" name="Picture 7" descr="C:\Users\ALFA\Desktop\Needed Document for antenna swap\AL 0008\AL 0008 IMG\DSCF37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1511300"/>
            <a:ext cx="3670300" cy="2289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LFA\Desktop\Needed Document for antenna swap\AL 0008\AL 0008 IMG\DSCF36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3759200" cy="2232963"/>
          </a:xfrm>
          <a:prstGeom prst="rect">
            <a:avLst/>
          </a:prstGeom>
          <a:noFill/>
        </p:spPr>
      </p:pic>
      <p:pic>
        <p:nvPicPr>
          <p:cNvPr id="16" name="Picture 5" descr="C:\Users\ALFA\Desktop\Needed Document for antenna swap\AL 0008\AL 0008 IMG\DSCF36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4165600"/>
            <a:ext cx="3670300" cy="2276476"/>
          </a:xfrm>
          <a:prstGeom prst="rect">
            <a:avLst/>
          </a:prstGeom>
          <a:noFill/>
        </p:spPr>
      </p:pic>
      <p:pic>
        <p:nvPicPr>
          <p:cNvPr id="17" name="Picture 2" descr="C:\Users\ALFA\Desktop\Needed Document for antenna swap\AL 0008\AL 0008 IMG\DSCF36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60501"/>
            <a:ext cx="3810000" cy="2349500"/>
          </a:xfrm>
          <a:prstGeom prst="rect">
            <a:avLst/>
          </a:prstGeom>
          <a:noFill/>
        </p:spPr>
      </p:pic>
      <p:pic>
        <p:nvPicPr>
          <p:cNvPr id="18" name="Picture 3" descr="C:\Users\ALFA\Desktop\Needed Document for antenna swap\AL 0008\AL 0008 IMG\DSCF37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1485900"/>
            <a:ext cx="3708400" cy="229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ALFA\Desktop\Needed Document for antenna swap\AL 0008\AL 0008 IMG\DSCF37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587500"/>
            <a:ext cx="2471738" cy="2184400"/>
          </a:xfrm>
          <a:prstGeom prst="rect">
            <a:avLst/>
          </a:prstGeom>
          <a:noFill/>
        </p:spPr>
      </p:pic>
      <p:pic>
        <p:nvPicPr>
          <p:cNvPr id="9219" name="Picture 3" descr="C:\Users\ALFA\Desktop\Needed Document for antenna swap\AL 0008\AL 0008 IMG\DSCF372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565400" cy="2120900"/>
          </a:xfrm>
          <a:prstGeom prst="rect">
            <a:avLst/>
          </a:prstGeom>
          <a:noFill/>
        </p:spPr>
      </p:pic>
      <p:pic>
        <p:nvPicPr>
          <p:cNvPr id="9220" name="Picture 4" descr="C:\Users\ALFA\Desktop\Needed Document for antenna swap\AL 0008\AL 0008 IMG\DSCF37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1587500"/>
            <a:ext cx="2540000" cy="2146300"/>
          </a:xfrm>
          <a:prstGeom prst="rect">
            <a:avLst/>
          </a:prstGeom>
          <a:noFill/>
        </p:spPr>
      </p:pic>
      <p:pic>
        <p:nvPicPr>
          <p:cNvPr id="9221" name="Picture 5" descr="C:\Users\ALFA\Desktop\Needed Document for antenna swap\AL 0008\AL 0008 IMG\DSCF369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53" y="4305300"/>
            <a:ext cx="2535147" cy="2324100"/>
          </a:xfrm>
          <a:prstGeom prst="rect">
            <a:avLst/>
          </a:prstGeom>
          <a:noFill/>
        </p:spPr>
      </p:pic>
      <p:pic>
        <p:nvPicPr>
          <p:cNvPr id="9222" name="Picture 6" descr="C:\Users\ALFA\Desktop\Needed Document for antenna swap\AL 0008\AL 0008 IMG\DSCF369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0" y="4318000"/>
            <a:ext cx="2514600" cy="2349500"/>
          </a:xfrm>
          <a:prstGeom prst="rect">
            <a:avLst/>
          </a:prstGeom>
          <a:noFill/>
        </p:spPr>
      </p:pic>
      <p:pic>
        <p:nvPicPr>
          <p:cNvPr id="5122" name="Picture 2" descr="C:\Users\ALFA\Desktop\Rapport Ooredoo\AL\correction\DSCF375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4318000"/>
            <a:ext cx="2552700" cy="233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690614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ALFA\Desktop\Needed Document for antenna swap\008\DSCF36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282700"/>
            <a:ext cx="3771900" cy="2019300"/>
          </a:xfrm>
          <a:prstGeom prst="rect">
            <a:avLst/>
          </a:prstGeom>
          <a:noFill/>
        </p:spPr>
      </p:pic>
      <p:pic>
        <p:nvPicPr>
          <p:cNvPr id="10243" name="Picture 3" descr="C:\Users\ALFA\Desktop\Needed Document for antenna swap\008\DSCF37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70000"/>
            <a:ext cx="3797300" cy="2032000"/>
          </a:xfrm>
          <a:prstGeom prst="rect">
            <a:avLst/>
          </a:prstGeom>
          <a:noFill/>
        </p:spPr>
      </p:pic>
      <p:pic>
        <p:nvPicPr>
          <p:cNvPr id="10244" name="Picture 4" descr="C:\Users\ALFA\Desktop\Needed Document for antenna swap\008\DSCF36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" y="4229100"/>
            <a:ext cx="3733800" cy="2286000"/>
          </a:xfrm>
          <a:prstGeom prst="rect">
            <a:avLst/>
          </a:prstGeom>
          <a:noFill/>
        </p:spPr>
      </p:pic>
      <p:pic>
        <p:nvPicPr>
          <p:cNvPr id="10245" name="Picture 5" descr="C:\Users\ALFA\Desktop\Needed Document for antenna swap\008\DSCF372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9100"/>
            <a:ext cx="3784600" cy="222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ALFA\Desktop\Needed Document for antenna swap\008\DSCF37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1130300"/>
            <a:ext cx="3848100" cy="5537200"/>
          </a:xfrm>
          <a:prstGeom prst="rect">
            <a:avLst/>
          </a:prstGeom>
          <a:noFill/>
        </p:spPr>
      </p:pic>
      <p:pic>
        <p:nvPicPr>
          <p:cNvPr id="11267" name="Picture 3" descr="C:\Users\ALFA\Desktop\Needed Document for antenna swap\008\DSCF36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200" y="1117600"/>
            <a:ext cx="4191000" cy="554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ALFA\Desktop\Needed Document for antenna swap\008\DSCF37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1460500"/>
            <a:ext cx="3708400" cy="2603500"/>
          </a:xfrm>
          <a:prstGeom prst="rect">
            <a:avLst/>
          </a:prstGeom>
          <a:noFill/>
        </p:spPr>
      </p:pic>
      <p:pic>
        <p:nvPicPr>
          <p:cNvPr id="12293" name="Picture 5" descr="C:\Users\ALFA\Desktop\Needed Document for antenna swap\008\DSCF37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508500"/>
            <a:ext cx="3695700" cy="2118663"/>
          </a:xfrm>
          <a:prstGeom prst="rect">
            <a:avLst/>
          </a:prstGeom>
          <a:noFill/>
        </p:spPr>
      </p:pic>
      <p:pic>
        <p:nvPicPr>
          <p:cNvPr id="7170" name="Picture 2" descr="C:\Users\ALFA\Desktop\Rapport Ooredoo\AL\correction\DSCF376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47801"/>
            <a:ext cx="3771900" cy="2654300"/>
          </a:xfrm>
          <a:prstGeom prst="rect">
            <a:avLst/>
          </a:prstGeom>
          <a:noFill/>
        </p:spPr>
      </p:pic>
      <p:pic>
        <p:nvPicPr>
          <p:cNvPr id="7171" name="Picture 3" descr="C:\Users\ALFA\Desktop\Rapport Ooredoo\AL\correction\DSCF377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4521200"/>
            <a:ext cx="379730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azimuth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ALFA\Desktop\Needed Document for antenna swap\008\DSCF37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1460500"/>
            <a:ext cx="3708400" cy="2590800"/>
          </a:xfrm>
          <a:prstGeom prst="rect">
            <a:avLst/>
          </a:prstGeom>
          <a:noFill/>
        </p:spPr>
      </p:pic>
      <p:pic>
        <p:nvPicPr>
          <p:cNvPr id="8194" name="Picture 2" descr="C:\Users\ALFA\Desktop\Rapport Ooredoo\AL\correction\DSCF37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460500"/>
            <a:ext cx="3771900" cy="261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ALFA\Desktop\Needed Document for antenna swap\008\DSCF37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89100"/>
            <a:ext cx="6985000" cy="425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ALFA\Desktop\Needed Document for antenna swap\008\DSCF37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453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ALFA\Desktop\Needed Document for antenna swap\008\DSCF37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371600"/>
            <a:ext cx="7251700" cy="420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89890"/>
              </p:ext>
            </p:extLst>
          </p:nvPr>
        </p:nvGraphicFramePr>
        <p:xfrm>
          <a:off x="0" y="1712685"/>
          <a:ext cx="9002485" cy="2697098"/>
        </p:xfrm>
        <a:graphic>
          <a:graphicData uri="http://schemas.openxmlformats.org/drawingml/2006/table">
            <a:tbl>
              <a:tblPr/>
              <a:tblGrid>
                <a:gridCol w="466704"/>
                <a:gridCol w="391897"/>
                <a:gridCol w="1433210"/>
                <a:gridCol w="1533270"/>
                <a:gridCol w="666638"/>
                <a:gridCol w="826633"/>
                <a:gridCol w="479980"/>
                <a:gridCol w="466647"/>
                <a:gridCol w="506646"/>
                <a:gridCol w="453315"/>
                <a:gridCol w="466647"/>
                <a:gridCol w="426649"/>
                <a:gridCol w="467807"/>
                <a:gridCol w="416442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606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AL0008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CVVPX310B1Q/SN:13CN100776295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RV4PX310B1Q/15CN102161829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CVVPX310B1Q/SN:13CN100776291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RV4PX310B1Q/15CN102161814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CVVPX310B1Q/SN:13CN100687384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RV4PX310B1Q/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15CN102161832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ALFA\Desktop\Needed Document for antenna swap\008\DSCF36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73199"/>
            <a:ext cx="3759200" cy="2590801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V="1">
            <a:off x="2413000" y="2197100"/>
            <a:ext cx="12700" cy="133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ALFA\Desktop\Rapport Ooredoo\AL\correction\DSCF37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0" y="1460500"/>
            <a:ext cx="3733800" cy="2628900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/>
          <p:nvPr/>
        </p:nvCxnSpPr>
        <p:spPr>
          <a:xfrm flipV="1">
            <a:off x="6400800" y="2057400"/>
            <a:ext cx="12700" cy="1333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C:\Users\ALFA\Desktop\Needed Document for antenna swap\008\DSCF367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4508500"/>
            <a:ext cx="3708400" cy="2159000"/>
          </a:xfrm>
          <a:prstGeom prst="rect">
            <a:avLst/>
          </a:prstGeom>
          <a:noFill/>
        </p:spPr>
      </p:pic>
      <p:pic>
        <p:nvPicPr>
          <p:cNvPr id="1029" name="Picture 5" descr="C:\Users\ALFA\Desktop\Needed Document for antenna swap\008\DSCF37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4546600"/>
            <a:ext cx="3810000" cy="210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FA\Desktop\Needed Document for antenna swap\008\DSCF36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73200"/>
            <a:ext cx="3746500" cy="2324100"/>
          </a:xfrm>
          <a:prstGeom prst="rect">
            <a:avLst/>
          </a:prstGeom>
          <a:noFill/>
        </p:spPr>
      </p:pic>
      <p:pic>
        <p:nvPicPr>
          <p:cNvPr id="2054" name="Picture 6" descr="C:\Users\ALFA\Desktop\Needed Document for antenna swap\008\DSCF36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216400"/>
            <a:ext cx="3822700" cy="2197099"/>
          </a:xfrm>
          <a:prstGeom prst="rect">
            <a:avLst/>
          </a:prstGeom>
          <a:noFill/>
        </p:spPr>
      </p:pic>
      <p:pic>
        <p:nvPicPr>
          <p:cNvPr id="2055" name="Picture 7" descr="C:\Users\ALFA\Desktop\Needed Document for antenna swap\008\DSCF36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4165600"/>
            <a:ext cx="3683000" cy="2245663"/>
          </a:xfrm>
          <a:prstGeom prst="rect">
            <a:avLst/>
          </a:prstGeom>
          <a:noFill/>
        </p:spPr>
      </p:pic>
      <p:pic>
        <p:nvPicPr>
          <p:cNvPr id="1026" name="Picture 2" descr="C:\Users\ALFA\Desktop\Rapport Ooredoo\AL\correction\DSCF376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553" y="1447800"/>
            <a:ext cx="3741648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FA\Desktop\Needed Document for antenna swap\008\DSCF36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536700"/>
            <a:ext cx="3784600" cy="2286000"/>
          </a:xfrm>
          <a:prstGeom prst="rect">
            <a:avLst/>
          </a:prstGeom>
          <a:noFill/>
        </p:spPr>
      </p:pic>
      <p:pic>
        <p:nvPicPr>
          <p:cNvPr id="2050" name="Picture 2" descr="C:\Users\ALFA\Desktop\Needed Document for antenna swap\008\DSCF36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480" y="1485900"/>
            <a:ext cx="3665220" cy="2324100"/>
          </a:xfrm>
          <a:prstGeom prst="rect">
            <a:avLst/>
          </a:prstGeom>
          <a:noFill/>
        </p:spPr>
      </p:pic>
      <p:pic>
        <p:nvPicPr>
          <p:cNvPr id="2051" name="Picture 3" descr="C:\Users\ALFA\Desktop\Needed Document for antenna swap\008\DSCF36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780" y="4178300"/>
            <a:ext cx="3728720" cy="2209800"/>
          </a:xfrm>
          <a:prstGeom prst="rect">
            <a:avLst/>
          </a:prstGeom>
          <a:noFill/>
        </p:spPr>
      </p:pic>
      <p:pic>
        <p:nvPicPr>
          <p:cNvPr id="2053" name="Picture 5" descr="C:\Users\ALFA\Desktop\Needed Document for antenna swap\008\DSCF365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93800" y="3416300"/>
            <a:ext cx="2260600" cy="378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LFA\Desktop\Needed Document for antenna swap\008\DSCF36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60501"/>
            <a:ext cx="3771900" cy="2641600"/>
          </a:xfrm>
          <a:prstGeom prst="rect">
            <a:avLst/>
          </a:prstGeom>
          <a:noFill/>
        </p:spPr>
      </p:pic>
      <p:pic>
        <p:nvPicPr>
          <p:cNvPr id="4099" name="Picture 3" descr="C:\Users\ALFA\Desktop\Needed Document for antenna swap\008\DSCF37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0" y="1473200"/>
            <a:ext cx="3708400" cy="2603500"/>
          </a:xfrm>
          <a:prstGeom prst="rect">
            <a:avLst/>
          </a:prstGeom>
          <a:noFill/>
        </p:spPr>
      </p:pic>
      <p:pic>
        <p:nvPicPr>
          <p:cNvPr id="4100" name="Picture 4" descr="C:\Users\ALFA\Desktop\Needed Document for antenna swap\008\DSCF367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508500"/>
            <a:ext cx="3810000" cy="2133600"/>
          </a:xfrm>
          <a:prstGeom prst="rect">
            <a:avLst/>
          </a:prstGeom>
          <a:noFill/>
        </p:spPr>
      </p:pic>
      <p:pic>
        <p:nvPicPr>
          <p:cNvPr id="4101" name="Picture 5" descr="C:\Users\ALFA\Desktop\Needed Document for antenna swap\008\DSCF37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4521200"/>
            <a:ext cx="3695700" cy="2184400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flipV="1">
            <a:off x="2400300" y="2552700"/>
            <a:ext cx="12700" cy="71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6388100" y="2514600"/>
            <a:ext cx="12700" cy="927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LFA\Desktop\Needed Document for antenna swap\008\DSCF36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98600"/>
            <a:ext cx="3797300" cy="2324100"/>
          </a:xfrm>
          <a:prstGeom prst="rect">
            <a:avLst/>
          </a:prstGeom>
          <a:noFill/>
        </p:spPr>
      </p:pic>
      <p:pic>
        <p:nvPicPr>
          <p:cNvPr id="5126" name="Picture 6" descr="C:\Users\ALFA\Desktop\Needed Document for antenna swap\AL 0008\AL 0008 IMG\DSCF366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53" y="4203700"/>
            <a:ext cx="3805148" cy="2235200"/>
          </a:xfrm>
          <a:prstGeom prst="rect">
            <a:avLst/>
          </a:prstGeom>
          <a:noFill/>
        </p:spPr>
      </p:pic>
      <p:pic>
        <p:nvPicPr>
          <p:cNvPr id="5127" name="Picture 7" descr="C:\Users\ALFA\Desktop\Needed Document for antenna swap\AL 0008\AL 0008 IMG\DSCF36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853" y="4191000"/>
            <a:ext cx="3779748" cy="2247900"/>
          </a:xfrm>
          <a:prstGeom prst="rect">
            <a:avLst/>
          </a:prstGeom>
          <a:noFill/>
        </p:spPr>
      </p:pic>
      <p:pic>
        <p:nvPicPr>
          <p:cNvPr id="2050" name="Picture 2" descr="C:\Users\ALFA\Desktop\Rapport Ooredoo\AL\correction\DSCF375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253" y="1473200"/>
            <a:ext cx="3690848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LFA\Desktop\Needed Document for antenna swap\AL 0008\AL 0008 IMG\DSCF36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60501"/>
            <a:ext cx="3810000" cy="2349500"/>
          </a:xfrm>
          <a:prstGeom prst="rect">
            <a:avLst/>
          </a:prstGeom>
          <a:noFill/>
        </p:spPr>
      </p:pic>
      <p:pic>
        <p:nvPicPr>
          <p:cNvPr id="6147" name="Picture 3" descr="C:\Users\ALFA\Desktop\Needed Document for antenna swap\AL 0008\AL 0008 IMG\DSCF36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399" y="1447800"/>
            <a:ext cx="3708401" cy="2349500"/>
          </a:xfrm>
          <a:prstGeom prst="rect">
            <a:avLst/>
          </a:prstGeom>
          <a:noFill/>
        </p:spPr>
      </p:pic>
      <p:pic>
        <p:nvPicPr>
          <p:cNvPr id="6148" name="Picture 4" descr="C:\Users\ALFA\Desktop\Needed Document for antenna swap\AL 0008\AL 0008 IMG\DSCF36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53" y="4178300"/>
            <a:ext cx="3830548" cy="2298700"/>
          </a:xfrm>
          <a:prstGeom prst="rect">
            <a:avLst/>
          </a:prstGeom>
          <a:noFill/>
        </p:spPr>
      </p:pic>
      <p:pic>
        <p:nvPicPr>
          <p:cNvPr id="1026" name="Picture 2" descr="C:\Users\ALFA\Desktop\Needed Document for antenna swap\AL 0008\AL 0008 IMG\DSCF36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4191001"/>
            <a:ext cx="37465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LFA\Desktop\Needed Document for antenna swap\AL 0008\AL 0008 IMG\DSCF36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447800"/>
            <a:ext cx="3797300" cy="2628900"/>
          </a:xfrm>
          <a:prstGeom prst="rect">
            <a:avLst/>
          </a:prstGeom>
          <a:noFill/>
        </p:spPr>
      </p:pic>
      <p:pic>
        <p:nvPicPr>
          <p:cNvPr id="7174" name="Picture 6" descr="C:\Users\ALFA\Desktop\Needed Document for antenna swap\AL 0008\AL 0008 IMG\DSCF36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" y="4521200"/>
            <a:ext cx="3746500" cy="2146300"/>
          </a:xfrm>
          <a:prstGeom prst="rect">
            <a:avLst/>
          </a:prstGeom>
          <a:noFill/>
        </p:spPr>
      </p:pic>
      <p:pic>
        <p:nvPicPr>
          <p:cNvPr id="7175" name="Picture 7" descr="C:\Users\ALFA\Desktop\Needed Document for antenna swap\AL 0008\AL 0008 IMG\DSCF37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4533900"/>
            <a:ext cx="3683000" cy="2156763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flipV="1">
            <a:off x="2349500" y="2019300"/>
            <a:ext cx="25400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1" name="Picture 5" descr="C:\Users\ALFA\Desktop\Rapport Ooredoo\AL\correction\DSCF375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1460500"/>
            <a:ext cx="3683000" cy="2641600"/>
          </a:xfrm>
          <a:prstGeom prst="rect">
            <a:avLst/>
          </a:prstGeom>
          <a:noFill/>
        </p:spPr>
      </p:pic>
      <p:cxnSp>
        <p:nvCxnSpPr>
          <p:cNvPr id="23" name="Connecteur droit avec flèche 22"/>
          <p:cNvCxnSpPr/>
          <p:nvPr/>
        </p:nvCxnSpPr>
        <p:spPr>
          <a:xfrm flipV="1">
            <a:off x="6299200" y="2336800"/>
            <a:ext cx="25400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440</Words>
  <Application>Microsoft Office PowerPoint</Application>
  <PresentationFormat>Affichage à l'écran (4:3)</PresentationFormat>
  <Paragraphs>228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Thème Office</vt:lpstr>
      <vt:lpstr>Présentation PowerPoint</vt:lpstr>
      <vt:lpstr>Présentation PowerPoint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Présentation PowerPoint</vt:lpstr>
      <vt:lpstr>Présentation PowerPoint</vt:lpstr>
      <vt:lpstr>Antenna Pole SectorA</vt:lpstr>
      <vt:lpstr>Antenna Pole SectorB</vt:lpstr>
      <vt:lpstr>Antenna Pole SectorC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Amirouche BELKACEMI</cp:lastModifiedBy>
  <cp:revision>122</cp:revision>
  <dcterms:modified xsi:type="dcterms:W3CDTF">2016-08-11T10:21:15Z</dcterms:modified>
</cp:coreProperties>
</file>