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267" r:id="rId4"/>
    <p:sldId id="308" r:id="rId5"/>
    <p:sldId id="324" r:id="rId6"/>
    <p:sldId id="325" r:id="rId7"/>
    <p:sldId id="326" r:id="rId8"/>
    <p:sldId id="327" r:id="rId9"/>
    <p:sldId id="329" r:id="rId10"/>
    <p:sldId id="330" r:id="rId11"/>
    <p:sldId id="331" r:id="rId12"/>
    <p:sldId id="328" r:id="rId13"/>
    <p:sldId id="323" r:id="rId14"/>
    <p:sldId id="332" r:id="rId15"/>
    <p:sldId id="336" r:id="rId16"/>
    <p:sldId id="337" r:id="rId17"/>
    <p:sldId id="333" r:id="rId18"/>
    <p:sldId id="334" r:id="rId19"/>
    <p:sldId id="335" r:id="rId20"/>
    <p:sldId id="293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6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32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39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50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85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75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24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95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32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15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08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.png"/><Relationship Id="rId7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.png"/><Relationship Id="rId7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.jpe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1.png"/><Relationship Id="rId7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1.png"/><Relationship Id="rId7" Type="http://schemas.openxmlformats.org/officeDocument/2006/relationships/image" Target="../media/image5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png"/><Relationship Id="rId7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zte-小尺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ooredoo_logo13f203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11932" y="1245012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3800" dirty="0" smtClean="0">
                <a:solidFill>
                  <a:schemeClr val="tx2"/>
                </a:solidFill>
              </a:rPr>
              <a:t>Antenna Swap Report</a:t>
            </a:r>
            <a:endParaRPr lang="fr-FR" sz="38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727496"/>
              </p:ext>
            </p:extLst>
          </p:nvPr>
        </p:nvGraphicFramePr>
        <p:xfrm>
          <a:off x="1170820" y="2423078"/>
          <a:ext cx="6321778" cy="2656920"/>
        </p:xfrm>
        <a:graphic>
          <a:graphicData uri="http://schemas.openxmlformats.org/drawingml/2006/table">
            <a:tbl>
              <a:tblPr/>
              <a:tblGrid>
                <a:gridCol w="3286880"/>
                <a:gridCol w="3034898"/>
              </a:tblGrid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Project Name: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Ooredoo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Algeria LTE Project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Site Code: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AL1661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Site Name: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2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　</a:t>
                      </a:r>
                      <a:r>
                        <a:rPr lang="fr-FR" altLang="zh-CN" sz="12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Al</a:t>
                      </a:r>
                      <a:r>
                        <a:rPr lang="fr-FR" altLang="zh-CN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fr-FR" altLang="zh-CN" sz="1200" b="1" i="0" u="none" strike="noStrike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achour</a:t>
                      </a:r>
                      <a:endParaRPr lang="zh-CN" altLang="en-US" sz="12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Site Engineer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altLang="zh-CN" sz="12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Barrouta</a:t>
                      </a:r>
                      <a:r>
                        <a:rPr lang="fr-FR" altLang="zh-CN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fr-FR" altLang="zh-CN" sz="1200" b="1" i="0" u="none" strike="noStrike" baseline="0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zouhaier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Subcontractor: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  <a:r>
                        <a:rPr lang="fr-FR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MGNIC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Operation Date: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  <a:r>
                        <a:rPr lang="fr-FR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08/08/2016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2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C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900M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900M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ALFA\Desktop\Needed Document for antenna swap\ALG 1661\DSC0215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" y="1479551"/>
            <a:ext cx="3717925" cy="2305050"/>
          </a:xfrm>
          <a:prstGeom prst="rect">
            <a:avLst/>
          </a:prstGeom>
          <a:noFill/>
        </p:spPr>
      </p:pic>
      <p:pic>
        <p:nvPicPr>
          <p:cNvPr id="8195" name="Picture 3" descr="C:\Users\ALFA\Desktop\Needed Document for antenna swap\ALG 1661\DSC0219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0875" y="1460500"/>
            <a:ext cx="3705225" cy="2316163"/>
          </a:xfrm>
          <a:prstGeom prst="rect">
            <a:avLst/>
          </a:prstGeom>
          <a:noFill/>
        </p:spPr>
      </p:pic>
      <p:pic>
        <p:nvPicPr>
          <p:cNvPr id="8197" name="Picture 5" descr="C:\Users\ALFA\Desktop\Needed Document for antenna swap\ALG 1661\DSC0221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238097" y="3506762"/>
            <a:ext cx="2180262" cy="3650343"/>
          </a:xfrm>
          <a:prstGeom prst="rect">
            <a:avLst/>
          </a:prstGeom>
          <a:noFill/>
        </p:spPr>
      </p:pic>
      <p:pic>
        <p:nvPicPr>
          <p:cNvPr id="3" name="Picture 2" descr="C:\Users\ALFA\Desktop\Needed Document for antenna swap\ALG 1661\DSC02164 - Copi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707" y="4182200"/>
            <a:ext cx="3807596" cy="2257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C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1800M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1800M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2100M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2100M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Users\ALFA\Desktop\Needed Document for antenna swap\ALG 1661\DSC0221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187156" y="813596"/>
            <a:ext cx="2192336" cy="3638550"/>
          </a:xfrm>
          <a:prstGeom prst="rect">
            <a:avLst/>
          </a:prstGeom>
          <a:noFill/>
        </p:spPr>
      </p:pic>
      <p:pic>
        <p:nvPicPr>
          <p:cNvPr id="9221" name="Picture 5" descr="C:\Users\ALFA\Desktop\Needed Document for antenna swap\ALG 1661\DSC0221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218140" y="3475919"/>
            <a:ext cx="2231062" cy="3661229"/>
          </a:xfrm>
          <a:prstGeom prst="rect">
            <a:avLst/>
          </a:prstGeom>
          <a:noFill/>
        </p:spPr>
      </p:pic>
      <p:pic>
        <p:nvPicPr>
          <p:cNvPr id="6" name="Picture 3" descr="C:\Users\ALFA\Desktop\Needed Document for antenna swap\ALG 1661\DSC021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504" y="1485719"/>
            <a:ext cx="3810862" cy="2341698"/>
          </a:xfrm>
          <a:prstGeom prst="rect">
            <a:avLst/>
          </a:prstGeom>
          <a:noFill/>
        </p:spPr>
      </p:pic>
      <p:pic>
        <p:nvPicPr>
          <p:cNvPr id="7" name="Picture 4" descr="C:\Users\ALFA\Desktop\Needed Document for antenna swap\ALG 1661\DSC0216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699" y="4153989"/>
            <a:ext cx="3829730" cy="2292759"/>
          </a:xfrm>
          <a:prstGeom prst="rect">
            <a:avLst/>
          </a:prstGeom>
          <a:noFill/>
        </p:spPr>
      </p:pic>
      <p:sp>
        <p:nvSpPr>
          <p:cNvPr id="3" name="Rectangle à coins arrondis 2"/>
          <p:cNvSpPr/>
          <p:nvPr/>
        </p:nvSpPr>
        <p:spPr>
          <a:xfrm>
            <a:off x="10122794" y="1094508"/>
            <a:ext cx="1803042" cy="1519903"/>
          </a:xfrm>
          <a:prstGeom prst="wedgeRoundRectCallout">
            <a:avLst>
              <a:gd name="adj1" fmla="val -260104"/>
              <a:gd name="adj2" fmla="val 4133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 Tilt </a:t>
            </a:r>
            <a:r>
              <a:rPr lang="fr-FR" dirty="0" err="1" smtClean="0"/>
              <a:t>Configured</a:t>
            </a:r>
            <a:r>
              <a:rPr lang="fr-FR" dirty="0" smtClean="0"/>
              <a:t> By NMC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accepted</a:t>
            </a:r>
            <a:endParaRPr lang="fr-FR" dirty="0"/>
          </a:p>
        </p:txBody>
      </p:sp>
      <p:cxnSp>
        <p:nvCxnSpPr>
          <p:cNvPr id="10" name="Connecteur droit avec flèche 9"/>
          <p:cNvCxnSpPr>
            <a:stCxn id="3" idx="2"/>
          </p:cNvCxnSpPr>
          <p:nvPr/>
        </p:nvCxnSpPr>
        <p:spPr>
          <a:xfrm flipH="1">
            <a:off x="6722772" y="2614411"/>
            <a:ext cx="4301543" cy="24083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Antenna Type and SN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692726" y="1101138"/>
          <a:ext cx="7841673" cy="5611089"/>
        </p:xfrm>
        <a:graphic>
          <a:graphicData uri="http://schemas.openxmlformats.org/drawingml/2006/table">
            <a:tbl>
              <a:tblPr/>
              <a:tblGrid>
                <a:gridCol w="2613891"/>
                <a:gridCol w="2613891"/>
                <a:gridCol w="2613891"/>
              </a:tblGrid>
              <a:tr h="439908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SectorA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SectorB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SectorC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Before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5248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908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SectorA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After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SectorB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After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SectorC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After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602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42" name="Picture 2" descr="C:\Users\ALFA\Desktop\Needed Document for antenna swap\ALG 1661\DSC0215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775" y="1644651"/>
            <a:ext cx="2397125" cy="2089150"/>
          </a:xfrm>
          <a:prstGeom prst="rect">
            <a:avLst/>
          </a:prstGeom>
          <a:noFill/>
        </p:spPr>
      </p:pic>
      <p:pic>
        <p:nvPicPr>
          <p:cNvPr id="10243" name="Picture 3" descr="C:\Users\ALFA\Desktop\Needed Document for antenna swap\ALG 1661\DSC0216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1676400"/>
            <a:ext cx="2473325" cy="2049463"/>
          </a:xfrm>
          <a:prstGeom prst="rect">
            <a:avLst/>
          </a:prstGeom>
          <a:noFill/>
        </p:spPr>
      </p:pic>
      <p:pic>
        <p:nvPicPr>
          <p:cNvPr id="10244" name="Picture 4" descr="C:\Users\ALFA\Desktop\Needed Document for antenna swap\ALG 1661\DSC02165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7575" y="1676400"/>
            <a:ext cx="2511425" cy="2049463"/>
          </a:xfrm>
          <a:prstGeom prst="rect">
            <a:avLst/>
          </a:prstGeom>
          <a:noFill/>
        </p:spPr>
      </p:pic>
      <p:pic>
        <p:nvPicPr>
          <p:cNvPr id="10245" name="Picture 5" descr="C:\Users\ALFA\Desktop\Needed Document for antenna swap\ALG 1661\DSC02229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1" y="4267200"/>
            <a:ext cx="2470150" cy="2408238"/>
          </a:xfrm>
          <a:prstGeom prst="rect">
            <a:avLst/>
          </a:prstGeom>
          <a:noFill/>
        </p:spPr>
      </p:pic>
      <p:pic>
        <p:nvPicPr>
          <p:cNvPr id="10246" name="Picture 6" descr="C:\Users\ALFA\Desktop\Needed Document for antenna swap\ALG 1661\DSC02224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357" y="4279900"/>
            <a:ext cx="2494643" cy="2408863"/>
          </a:xfrm>
          <a:prstGeom prst="rect">
            <a:avLst/>
          </a:prstGeom>
          <a:noFill/>
        </p:spPr>
      </p:pic>
      <p:pic>
        <p:nvPicPr>
          <p:cNvPr id="10247" name="Picture 7" descr="C:\Users\ALFA\Desktop\Needed Document for antenna swap\ALG 1661\DSC02227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061074" y="4227513"/>
            <a:ext cx="2319338" cy="2525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Site Clean Up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666219" y="809589"/>
          <a:ext cx="7722406" cy="5690614"/>
        </p:xfrm>
        <a:graphic>
          <a:graphicData uri="http://schemas.openxmlformats.org/drawingml/2006/table">
            <a:tbl>
              <a:tblPr/>
              <a:tblGrid>
                <a:gridCol w="3861203"/>
                <a:gridCol w="3861203"/>
              </a:tblGrid>
              <a:tr h="407245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853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25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Site General View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245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143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1268" name="Picture 4" descr="C:\Users\ALFA\Desktop\Needed Document for antenna swap\ALG 1661\DSC0223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62" y="4242163"/>
            <a:ext cx="3782787" cy="2243763"/>
          </a:xfrm>
          <a:prstGeom prst="rect">
            <a:avLst/>
          </a:prstGeom>
          <a:noFill/>
        </p:spPr>
      </p:pic>
      <p:pic>
        <p:nvPicPr>
          <p:cNvPr id="10242" name="Picture 2" descr="C:\Users\ALFA\Desktop\Rapport Ooredoo\AL\correction\DSCF382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393" y="1254034"/>
            <a:ext cx="3814355" cy="2037806"/>
          </a:xfrm>
          <a:prstGeom prst="rect">
            <a:avLst/>
          </a:prstGeom>
          <a:noFill/>
        </p:spPr>
      </p:pic>
      <p:pic>
        <p:nvPicPr>
          <p:cNvPr id="10243" name="Picture 3" descr="C:\Users\ALFA\Desktop\Rapport Ooredoo\AL\correction\DSCF3829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8935" y="1280160"/>
            <a:ext cx="3833949" cy="2011680"/>
          </a:xfrm>
          <a:prstGeom prst="rect">
            <a:avLst/>
          </a:prstGeom>
          <a:noFill/>
        </p:spPr>
      </p:pic>
      <p:pic>
        <p:nvPicPr>
          <p:cNvPr id="10244" name="Picture 4" descr="C:\Users\ALFA\Desktop\Rapport Ooredoo\AL\correction\DSCF383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8125" y="4245429"/>
            <a:ext cx="3775165" cy="2233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Site </a:t>
            </a:r>
            <a:r>
              <a:rPr lang="en-US" altLang="zh-CN" sz="3800" dirty="0" smtClean="0">
                <a:solidFill>
                  <a:schemeClr val="tx2"/>
                </a:solidFill>
              </a:rPr>
              <a:t>Access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C:\Users\ALFA\Desktop\Rapport Ooredoo\AL\correction\DSCF383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842" y="1476103"/>
            <a:ext cx="4637542" cy="4271554"/>
          </a:xfrm>
          <a:prstGeom prst="rect">
            <a:avLst/>
          </a:prstGeom>
          <a:noFill/>
        </p:spPr>
      </p:pic>
      <p:pic>
        <p:nvPicPr>
          <p:cNvPr id="11267" name="Picture 3" descr="C:\Users\ALFA\Desktop\Rapport Ooredoo\AL\correction\DSCF383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0822" y="1632857"/>
            <a:ext cx="3984172" cy="4099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5624946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Sector</a:t>
                      </a:r>
                      <a:r>
                        <a:rPr lang="en-US" sz="14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Before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swap azimuth(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</a:t>
                      </a:r>
                      <a:r>
                        <a:rPr lang="en-US" altLang="zh-CN" sz="1400" b="1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</a:t>
                      </a:r>
                      <a:r>
                        <a:rPr lang="en-US" altLang="zh-CN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after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swap azimuth(     °)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Sector</a:t>
                      </a:r>
                      <a:r>
                        <a:rPr lang="en-US" sz="14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Before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swap azimuth(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</a:t>
                      </a:r>
                      <a:r>
                        <a:rPr lang="en-US" altLang="zh-CN" sz="1400" b="1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B</a:t>
                      </a:r>
                      <a:r>
                        <a:rPr lang="en-US" altLang="zh-CN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after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swap azimuth(     °)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12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C:\Users\ALFA\Desktop\Needed Document for antenna swap\ALG 1661\DSC0220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5337" y="1549399"/>
            <a:ext cx="3653464" cy="2481943"/>
          </a:xfrm>
          <a:prstGeom prst="rect">
            <a:avLst/>
          </a:prstGeom>
          <a:noFill/>
        </p:spPr>
      </p:pic>
      <p:pic>
        <p:nvPicPr>
          <p:cNvPr id="12293" name="Picture 5" descr="C:\Users\ALFA\Desktop\Needed Document for antenna swap\ALG 1661\DSC0220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4537" y="4521199"/>
            <a:ext cx="3666164" cy="2164443"/>
          </a:xfrm>
          <a:prstGeom prst="rect">
            <a:avLst/>
          </a:prstGeom>
          <a:noFill/>
        </p:spPr>
      </p:pic>
      <p:pic>
        <p:nvPicPr>
          <p:cNvPr id="2" name="Picture 2" descr="C:\Users\ALFA\Desktop\Needed Document for antenna swap\ALG 1661\DSC0213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769" y="1443446"/>
            <a:ext cx="3802598" cy="2658291"/>
          </a:xfrm>
          <a:prstGeom prst="rect">
            <a:avLst/>
          </a:prstGeom>
          <a:noFill/>
        </p:spPr>
      </p:pic>
      <p:pic>
        <p:nvPicPr>
          <p:cNvPr id="3" name="Picture 3" descr="C:\Users\ALFA\Desktop\Needed Document for antenna swap\ALG 1661\DSC02135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075" y="4519747"/>
            <a:ext cx="3788228" cy="2168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3003613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Sector</a:t>
                      </a:r>
                      <a:r>
                        <a:rPr lang="en-US" sz="14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Before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swap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azimuth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</a:t>
                      </a:r>
                      <a:r>
                        <a:rPr lang="en-US" altLang="zh-CN" sz="1400" b="1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  <a:r>
                        <a:rPr lang="en-US" altLang="zh-CN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after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swap azimuth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C:\Users\ALFA\Desktop\Needed Document for antenna swap\ALG 1661\DSC0220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575" y="1489166"/>
            <a:ext cx="3705225" cy="2562135"/>
          </a:xfrm>
          <a:prstGeom prst="rect">
            <a:avLst/>
          </a:prstGeom>
          <a:noFill/>
        </p:spPr>
      </p:pic>
      <p:pic>
        <p:nvPicPr>
          <p:cNvPr id="13315" name="Picture 3" descr="C:\Users\ALFA\Desktop\Needed Document for antenna swap\ALG 1661\DSC0214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75" y="1479551"/>
            <a:ext cx="3705225" cy="2597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en-US" altLang="zh-CN" sz="3800" dirty="0" smtClean="0"/>
              <a:t>Antenna Pole </a:t>
            </a:r>
            <a:r>
              <a:rPr lang="en-US" altLang="zh-CN" sz="3800" dirty="0" err="1" smtClean="0"/>
              <a:t>SectorA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C:\Users\ALFA\Desktop\Needed Document for antenna swap\ALG 1661\DSC022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5007" y="1319349"/>
            <a:ext cx="4310742" cy="4493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en-US" altLang="zh-CN" sz="3800" dirty="0" smtClean="0"/>
              <a:t>Antenna Pole </a:t>
            </a:r>
            <a:r>
              <a:rPr lang="en-US" altLang="zh-CN" sz="3800" dirty="0" err="1" smtClean="0"/>
              <a:t>SectorB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C:\Users\ALFA\Desktop\Needed Document for antenna swap\ALG 1661\DSC022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7623" y="1528354"/>
            <a:ext cx="4532811" cy="4441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en-US" altLang="zh-CN" sz="3800" dirty="0" smtClean="0"/>
              <a:t>Antenna Pole </a:t>
            </a:r>
            <a:r>
              <a:rPr lang="en-US" altLang="zh-CN" sz="3800" dirty="0" err="1" smtClean="0"/>
              <a:t>SectorC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C:\Users\ALFA\Desktop\Needed Document for antenna swap\ALG 1661\DSC022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1132" y="1658982"/>
            <a:ext cx="3918856" cy="4219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zte-小尺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ooredoo_logo13f203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11932" y="406812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3800" dirty="0" smtClean="0">
                <a:solidFill>
                  <a:schemeClr val="tx2"/>
                </a:solidFill>
              </a:rPr>
              <a:t>Antenna Swap Report</a:t>
            </a:r>
            <a:endParaRPr lang="fr-FR" sz="3800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232626"/>
              </p:ext>
            </p:extLst>
          </p:nvPr>
        </p:nvGraphicFramePr>
        <p:xfrm>
          <a:off x="54428" y="1687285"/>
          <a:ext cx="8948058" cy="3943829"/>
        </p:xfrm>
        <a:graphic>
          <a:graphicData uri="http://schemas.openxmlformats.org/drawingml/2006/table">
            <a:tbl>
              <a:tblPr/>
              <a:tblGrid>
                <a:gridCol w="463882"/>
                <a:gridCol w="389528"/>
                <a:gridCol w="1424545"/>
                <a:gridCol w="1524000"/>
                <a:gridCol w="662608"/>
                <a:gridCol w="821635"/>
                <a:gridCol w="477078"/>
                <a:gridCol w="463826"/>
                <a:gridCol w="503583"/>
                <a:gridCol w="450574"/>
                <a:gridCol w="463826"/>
                <a:gridCol w="424070"/>
                <a:gridCol w="464979"/>
                <a:gridCol w="413924"/>
              </a:tblGrid>
              <a:tr h="6558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Site ID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Old Antenna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Type/SN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New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Antenna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Type/SN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Azimut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HBA (m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from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beginning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tower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Tilt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Tilt_900M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E-Tilt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_1800M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E-Tilt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_2100M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148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2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AL1661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CVVPX310R-BT1.39/ SN:12CN104023281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RV4PX310B1Q/ SN: 15CN103305914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360°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90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CVVPX310R-BT1.39/ SN:12CN104033869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RV4PX310B1Q/ SN: 15CN103305913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100°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4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CVVPX310R-BT1.39/ SN:12CN104012301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RV4PX310B1Q/ SN: 15CN103305909</a:t>
                      </a:r>
                    </a:p>
                    <a:p>
                      <a:pPr algn="ctr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220°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2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8511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658297" y="2924944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9600" dirty="0" smtClean="0"/>
              <a:t>THE  END</a:t>
            </a:r>
            <a:endParaRPr lang="fr-FR" sz="9600" dirty="0"/>
          </a:p>
        </p:txBody>
      </p:sp>
    </p:spTree>
    <p:extLst>
      <p:ext uri="{BB962C8B-B14F-4D97-AF65-F5344CB8AC3E}">
        <p14:creationId xmlns:p14="http://schemas.microsoft.com/office/powerpoint/2010/main" val="17748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8" y="225284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A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5624946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azimuth(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After swap azimuth(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12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LFA\Desktop\Needed Document for antenna swap\ALG 1661\DSC0213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736" y="1714499"/>
            <a:ext cx="3729663" cy="2316843"/>
          </a:xfrm>
          <a:prstGeom prst="rect">
            <a:avLst/>
          </a:prstGeom>
          <a:noFill/>
        </p:spPr>
      </p:pic>
      <p:pic>
        <p:nvPicPr>
          <p:cNvPr id="1028" name="Picture 4" descr="C:\Users\ALFA\Desktop\Needed Document for antenna swap\ALG 1661\DSC0214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074" y="4622801"/>
            <a:ext cx="3721827" cy="2050142"/>
          </a:xfrm>
          <a:prstGeom prst="rect">
            <a:avLst/>
          </a:prstGeom>
          <a:noFill/>
        </p:spPr>
      </p:pic>
      <p:pic>
        <p:nvPicPr>
          <p:cNvPr id="1029" name="Picture 5" descr="C:\Users\ALFA\Desktop\Needed Document for antenna swap\ALG 1661\DSC0219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7236" y="4648199"/>
            <a:ext cx="3691563" cy="2024743"/>
          </a:xfrm>
          <a:prstGeom prst="rect">
            <a:avLst/>
          </a:prstGeom>
          <a:noFill/>
        </p:spPr>
      </p:pic>
      <p:cxnSp>
        <p:nvCxnSpPr>
          <p:cNvPr id="16" name="Connecteur droit avec flèche 15"/>
          <p:cNvCxnSpPr/>
          <p:nvPr/>
        </p:nvCxnSpPr>
        <p:spPr>
          <a:xfrm flipH="1" flipV="1">
            <a:off x="2325189" y="2677886"/>
            <a:ext cx="13062" cy="8360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6" name="Picture 2" descr="C:\Users\ALFA\Desktop\Rapport Ooredoo\AL\correction\DSCF3776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370" y="1449977"/>
            <a:ext cx="3735979" cy="2638697"/>
          </a:xfrm>
          <a:prstGeom prst="rect">
            <a:avLst/>
          </a:prstGeom>
          <a:noFill/>
        </p:spPr>
      </p:pic>
      <p:cxnSp>
        <p:nvCxnSpPr>
          <p:cNvPr id="17" name="Connecteur droit avec flèche 16"/>
          <p:cNvCxnSpPr/>
          <p:nvPr/>
        </p:nvCxnSpPr>
        <p:spPr>
          <a:xfrm flipV="1">
            <a:off x="6344195" y="2220686"/>
            <a:ext cx="4354" cy="11451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A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900M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900M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LFA\Desktop\Needed Document for antenna swap\ALG 1661\DSC0214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010" y="1556657"/>
            <a:ext cx="3775167" cy="2253343"/>
          </a:xfrm>
          <a:prstGeom prst="rect">
            <a:avLst/>
          </a:prstGeom>
          <a:noFill/>
        </p:spPr>
      </p:pic>
      <p:pic>
        <p:nvPicPr>
          <p:cNvPr id="2051" name="Picture 3" descr="C:\Users\ALFA\Desktop\Needed Document for antenna swap\ALG 1661\DSC0219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675" y="1581151"/>
            <a:ext cx="3654425" cy="2216150"/>
          </a:xfrm>
          <a:prstGeom prst="rect">
            <a:avLst/>
          </a:prstGeom>
          <a:noFill/>
        </p:spPr>
      </p:pic>
      <p:pic>
        <p:nvPicPr>
          <p:cNvPr id="2052" name="Picture 4" descr="C:\Users\ALFA\Desktop\Needed Document for antenna swap\ALG 1661\DSC0215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75" y="4216400"/>
            <a:ext cx="3756025" cy="2214563"/>
          </a:xfrm>
          <a:prstGeom prst="rect">
            <a:avLst/>
          </a:prstGeom>
          <a:noFill/>
        </p:spPr>
      </p:pic>
      <p:pic>
        <p:nvPicPr>
          <p:cNvPr id="3" name="Picture 2" descr="C:\Users\ALFA\Desktop\Rapport Ooredoo\AL\correction\DSCF3825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0333" y="4232366"/>
            <a:ext cx="3723142" cy="2194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A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1800M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1800M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2100M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2100M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ALFA\Desktop\Needed Document for antenna swap\ALG 1661\DSC0216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79510" y="785815"/>
            <a:ext cx="2346327" cy="3752850"/>
          </a:xfrm>
          <a:prstGeom prst="rect">
            <a:avLst/>
          </a:prstGeom>
          <a:noFill/>
        </p:spPr>
      </p:pic>
      <p:pic>
        <p:nvPicPr>
          <p:cNvPr id="3076" name="Picture 4" descr="C:\Users\ALFA\Desktop\Needed Document for antenna swap\ALG 1661\DSC0216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056" y="4193178"/>
            <a:ext cx="3751943" cy="2216186"/>
          </a:xfrm>
          <a:prstGeom prst="rect">
            <a:avLst/>
          </a:prstGeom>
          <a:noFill/>
        </p:spPr>
      </p:pic>
      <p:pic>
        <p:nvPicPr>
          <p:cNvPr id="3" name="Picture 2" descr="C:\Users\ALFA\Desktop\Rapport Ooredoo\AL\correction\DSCF3827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4434" y="1489165"/>
            <a:ext cx="3749267" cy="2312125"/>
          </a:xfrm>
          <a:prstGeom prst="rect">
            <a:avLst/>
          </a:prstGeom>
          <a:noFill/>
        </p:spPr>
      </p:pic>
      <p:pic>
        <p:nvPicPr>
          <p:cNvPr id="6" name="Picture 3" descr="C:\Users\ALFA\Desktop\Rapport Ooredoo\AL\correction\DSCF3826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7497" y="4206239"/>
            <a:ext cx="3709852" cy="2207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8" y="225284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</a:t>
            </a:r>
            <a:r>
              <a:rPr lang="en-US" altLang="zh-CN" sz="3800" dirty="0" smtClean="0">
                <a:solidFill>
                  <a:schemeClr val="tx2"/>
                </a:solidFill>
              </a:rPr>
              <a:t>B</a:t>
            </a:r>
            <a:r>
              <a:rPr lang="fr-FR" altLang="fr-FR" sz="3800" dirty="0" smtClean="0">
                <a:solidFill>
                  <a:schemeClr val="tx2"/>
                </a:solidFill>
              </a:rPr>
              <a:t>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5624946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azimuth(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After swap azimuth(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12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ALFA\Desktop\Needed Document for antenna swap\ALG 1661\DSC0211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577" y="1505857"/>
            <a:ext cx="3642724" cy="2558143"/>
          </a:xfrm>
          <a:prstGeom prst="rect">
            <a:avLst/>
          </a:prstGeom>
          <a:noFill/>
        </p:spPr>
      </p:pic>
      <p:pic>
        <p:nvPicPr>
          <p:cNvPr id="4100" name="Picture 4" descr="C:\Users\ALFA\Desktop\Needed Document for antenna swap\ALG 1661\DSC0215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637" y="4610099"/>
            <a:ext cx="3729664" cy="2075543"/>
          </a:xfrm>
          <a:prstGeom prst="rect">
            <a:avLst/>
          </a:prstGeom>
          <a:noFill/>
        </p:spPr>
      </p:pic>
      <p:pic>
        <p:nvPicPr>
          <p:cNvPr id="4101" name="Picture 5" descr="C:\Users\ALFA\Desktop\Needed Document for antenna swap\ALG 1661\DSC0219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8975" y="4610100"/>
            <a:ext cx="3667125" cy="2049463"/>
          </a:xfrm>
          <a:prstGeom prst="rect">
            <a:avLst/>
          </a:prstGeom>
          <a:noFill/>
        </p:spPr>
      </p:pic>
      <p:cxnSp>
        <p:nvCxnSpPr>
          <p:cNvPr id="16" name="Connecteur droit avec flèche 15"/>
          <p:cNvCxnSpPr/>
          <p:nvPr/>
        </p:nvCxnSpPr>
        <p:spPr>
          <a:xfrm flipV="1">
            <a:off x="2481944" y="2429691"/>
            <a:ext cx="13063" cy="10450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Users\ALFA\Desktop\Rapport Ooredoo\AL\correction\DSCF3784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0559" y="1476103"/>
            <a:ext cx="3683727" cy="2597634"/>
          </a:xfrm>
          <a:prstGeom prst="rect">
            <a:avLst/>
          </a:prstGeom>
          <a:noFill/>
        </p:spPr>
      </p:pic>
      <p:cxnSp>
        <p:nvCxnSpPr>
          <p:cNvPr id="17" name="Connecteur droit avec flèche 16"/>
          <p:cNvCxnSpPr/>
          <p:nvPr/>
        </p:nvCxnSpPr>
        <p:spPr>
          <a:xfrm flipV="1">
            <a:off x="6361611" y="1881051"/>
            <a:ext cx="26126" cy="1841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B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900M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900M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ALFA\Desktop\Needed Document for antenna swap\ALG 1661\DSC0215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75" y="1530530"/>
            <a:ext cx="3667125" cy="2228850"/>
          </a:xfrm>
          <a:prstGeom prst="rect">
            <a:avLst/>
          </a:prstGeom>
          <a:noFill/>
        </p:spPr>
      </p:pic>
      <p:pic>
        <p:nvPicPr>
          <p:cNvPr id="3" name="Picture 2" descr="C:\Users\ALFA\Desktop\Rapport Ooredoo\AL\correction\DSCF375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0559" y="1463039"/>
            <a:ext cx="3697016" cy="2351315"/>
          </a:xfrm>
          <a:prstGeom prst="rect">
            <a:avLst/>
          </a:prstGeom>
          <a:noFill/>
        </p:spPr>
      </p:pic>
      <p:pic>
        <p:nvPicPr>
          <p:cNvPr id="6" name="Picture 3" descr="C:\Users\ALFA\Desktop\Needed Document for antenna swap\ALG 1661\DSC02163 - Copi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280" y="4174899"/>
            <a:ext cx="3786959" cy="2278152"/>
          </a:xfrm>
          <a:prstGeom prst="rect">
            <a:avLst/>
          </a:prstGeom>
          <a:noFill/>
        </p:spPr>
      </p:pic>
      <p:pic>
        <p:nvPicPr>
          <p:cNvPr id="7" name="Picture 4" descr="C:\Users\ALFA\Desktop\Rapport Ooredoo\AL\correction\DSCF3822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144" y="4193175"/>
            <a:ext cx="3736206" cy="2246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B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1800M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1800M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2100M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2100M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C:\Users\ALFA\Desktop\Needed Document for antenna swap\ALG 1661\DSC0222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212918" y="3469709"/>
            <a:ext cx="2240959" cy="3687902"/>
          </a:xfrm>
          <a:prstGeom prst="rect">
            <a:avLst/>
          </a:prstGeom>
          <a:noFill/>
        </p:spPr>
      </p:pic>
      <p:pic>
        <p:nvPicPr>
          <p:cNvPr id="6151" name="Picture 7" descr="C:\Users\ALFA\Desktop\Needed Document for antenna swap\ALG 1661\DSC0221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184774" y="841374"/>
            <a:ext cx="2247900" cy="3689351"/>
          </a:xfrm>
          <a:prstGeom prst="rect">
            <a:avLst/>
          </a:prstGeom>
          <a:noFill/>
        </p:spPr>
      </p:pic>
      <p:pic>
        <p:nvPicPr>
          <p:cNvPr id="3" name="Picture 2" descr="C:\Users\ALFA\Desktop\Needed Document for antenna swap\ALG 1661\DSC021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7242" y="1465808"/>
            <a:ext cx="3795123" cy="2361609"/>
          </a:xfrm>
          <a:prstGeom prst="rect">
            <a:avLst/>
          </a:prstGeom>
          <a:noFill/>
        </p:spPr>
      </p:pic>
      <p:pic>
        <p:nvPicPr>
          <p:cNvPr id="6147" name="Picture 3" descr="C:\Users\ALFA\Desktop\Needed Document for antenna swap\ALG 1661\DSC0219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2705" y="4167596"/>
            <a:ext cx="3819661" cy="2259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8" y="225284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</a:t>
            </a:r>
            <a:r>
              <a:rPr lang="en-US" altLang="fr-FR" sz="3800" dirty="0" smtClean="0">
                <a:solidFill>
                  <a:schemeClr val="tx2"/>
                </a:solidFill>
              </a:rPr>
              <a:t>C</a:t>
            </a:r>
            <a:r>
              <a:rPr lang="fr-FR" altLang="fr-FR" sz="3800" dirty="0" smtClean="0">
                <a:solidFill>
                  <a:schemeClr val="tx2"/>
                </a:solidFill>
              </a:rPr>
              <a:t>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5624946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azimuth(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After swap azimuth(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12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ALFA\Desktop\Needed Document for antenna swap\ALG 1661\DSC0214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1" y="1489166"/>
            <a:ext cx="3775166" cy="2579597"/>
          </a:xfrm>
          <a:prstGeom prst="rect">
            <a:avLst/>
          </a:prstGeom>
          <a:noFill/>
        </p:spPr>
      </p:pic>
      <p:pic>
        <p:nvPicPr>
          <p:cNvPr id="7172" name="Picture 4" descr="C:\Users\ALFA\Desktop\Needed Document for antenna swap\ALG 1661\DSC0215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455" y="4588351"/>
            <a:ext cx="3780464" cy="2139042"/>
          </a:xfrm>
          <a:prstGeom prst="rect">
            <a:avLst/>
          </a:prstGeom>
          <a:noFill/>
        </p:spPr>
      </p:pic>
      <p:pic>
        <p:nvPicPr>
          <p:cNvPr id="7173" name="Picture 5" descr="C:\Users\ALFA\Desktop\Needed Document for antenna swap\ALG 1661\DSC02195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6275" y="4559300"/>
            <a:ext cx="3692525" cy="2125663"/>
          </a:xfrm>
          <a:prstGeom prst="rect">
            <a:avLst/>
          </a:prstGeom>
          <a:noFill/>
        </p:spPr>
      </p:pic>
      <p:pic>
        <p:nvPicPr>
          <p:cNvPr id="7174" name="Picture 6" descr="C:\Users\ALFA\Desktop\Needed Document for antenna swap\ALG 1661\DSC02209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675" y="1466851"/>
            <a:ext cx="3654425" cy="2609850"/>
          </a:xfrm>
          <a:prstGeom prst="rect">
            <a:avLst/>
          </a:prstGeom>
          <a:noFill/>
        </p:spPr>
      </p:pic>
      <p:cxnSp>
        <p:nvCxnSpPr>
          <p:cNvPr id="6" name="Connecteur droit avec flèche 5"/>
          <p:cNvCxnSpPr/>
          <p:nvPr/>
        </p:nvCxnSpPr>
        <p:spPr>
          <a:xfrm flipH="1" flipV="1">
            <a:off x="2508068" y="1972491"/>
            <a:ext cx="29070" cy="15816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 flipV="1">
            <a:off x="6448696" y="1837508"/>
            <a:ext cx="29069" cy="13204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468</Words>
  <Application>Microsoft Office PowerPoint</Application>
  <PresentationFormat>Affichage à l'écran (4:3)</PresentationFormat>
  <Paragraphs>229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宋体</vt:lpstr>
      <vt:lpstr>Arial</vt:lpstr>
      <vt:lpstr>Calibri</vt:lpstr>
      <vt:lpstr>Thème Office</vt:lpstr>
      <vt:lpstr>Présentation PowerPoint</vt:lpstr>
      <vt:lpstr>Présentation PowerPoint</vt:lpstr>
      <vt:lpstr>Sector A Antenna Swap</vt:lpstr>
      <vt:lpstr>Sector A Antenna Swap</vt:lpstr>
      <vt:lpstr>Sector A Antenna Swap</vt:lpstr>
      <vt:lpstr>Sector B Antenna Swap</vt:lpstr>
      <vt:lpstr>Sector B Antenna Swap</vt:lpstr>
      <vt:lpstr>Sector B Antenna Swap</vt:lpstr>
      <vt:lpstr>Sector C Antenna Swap</vt:lpstr>
      <vt:lpstr>Sector C Antenna Swap</vt:lpstr>
      <vt:lpstr>Sector C Antenna Swap</vt:lpstr>
      <vt:lpstr>Antenna Type and SN</vt:lpstr>
      <vt:lpstr>Site Clean Up</vt:lpstr>
      <vt:lpstr>Site Access</vt:lpstr>
      <vt:lpstr>Présentation PowerPoint</vt:lpstr>
      <vt:lpstr>Présentation PowerPoint</vt:lpstr>
      <vt:lpstr>Antenna Pole SectorA</vt:lpstr>
      <vt:lpstr>Antenna Pole SectorB</vt:lpstr>
      <vt:lpstr>Antenna Pole SectorC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Amirouche BELKACEMI</cp:lastModifiedBy>
  <cp:revision>127</cp:revision>
  <dcterms:modified xsi:type="dcterms:W3CDTF">2016-08-11T10:22:38Z</dcterms:modified>
</cp:coreProperties>
</file>