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67" r:id="rId4"/>
    <p:sldId id="308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23" r:id="rId14"/>
    <p:sldId id="332" r:id="rId15"/>
    <p:sldId id="336" r:id="rId16"/>
    <p:sldId id="337" r:id="rId17"/>
    <p:sldId id="333" r:id="rId18"/>
    <p:sldId id="334" r:id="rId19"/>
    <p:sldId id="335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5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F974-02E0-4769-AFAF-3B4671F740CF}" type="datetimeFigureOut">
              <a:rPr lang="fr-FR" smtClean="0"/>
              <a:pPr/>
              <a:t>10/08/2016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12450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13997"/>
              </p:ext>
            </p:extLst>
          </p:nvPr>
        </p:nvGraphicFramePr>
        <p:xfrm>
          <a:off x="1170820" y="2423078"/>
          <a:ext cx="6321778" cy="2656920"/>
        </p:xfrm>
        <a:graphic>
          <a:graphicData uri="http://schemas.openxmlformats.org/drawingml/2006/table">
            <a:tbl>
              <a:tblPr/>
              <a:tblGrid>
                <a:gridCol w="3286880"/>
                <a:gridCol w="3034898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Ooredoo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Algeria LTE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Code: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AL1683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altLang="zh-CN" sz="1200" b="1" i="0" u="none" strike="noStrike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Bir</a:t>
                      </a:r>
                      <a:r>
                        <a:rPr lang="fr-FR" altLang="zh-CN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altLang="zh-CN" sz="1200" b="1" i="0" u="none" strike="noStrike" kern="1200" baseline="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Morad</a:t>
                      </a:r>
                      <a:r>
                        <a:rPr lang="fr-FR" altLang="zh-CN" sz="1200" b="1" i="0" u="none" strike="noStrike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Rais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Engineer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Mohamed</a:t>
                      </a:r>
                      <a:r>
                        <a:rPr lang="fr-FR" altLang="zh-C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fr-FR" altLang="zh-CN" sz="12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Rhahlia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MGNIC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Operation Date: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　</a:t>
                      </a:r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09/08/2016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2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2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pc\Desktop\M\AL1683\20160809_125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223" y="1605516"/>
            <a:ext cx="3194972" cy="2030818"/>
          </a:xfrm>
          <a:prstGeom prst="rect">
            <a:avLst/>
          </a:prstGeom>
          <a:noFill/>
        </p:spPr>
      </p:pic>
      <p:pic>
        <p:nvPicPr>
          <p:cNvPr id="8195" name="Picture 3" descr="C:\Users\pc\Desktop\M\AL1683\20160809_0939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780" y="1508051"/>
            <a:ext cx="3641653" cy="2096386"/>
          </a:xfrm>
          <a:prstGeom prst="rect">
            <a:avLst/>
          </a:prstGeom>
          <a:noFill/>
        </p:spPr>
      </p:pic>
      <p:pic>
        <p:nvPicPr>
          <p:cNvPr id="8197" name="Picture 5" descr="C:\Users\pc\Desktop\M\AL1683\20160809_1553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82633" y="4274289"/>
            <a:ext cx="3306725" cy="2107018"/>
          </a:xfrm>
          <a:prstGeom prst="rect">
            <a:avLst/>
          </a:prstGeom>
          <a:noFill/>
        </p:spPr>
      </p:pic>
      <p:pic>
        <p:nvPicPr>
          <p:cNvPr id="8198" name="Picture 6" descr="C:\Users\pc\Desktop\M\AL1683\20160809_1459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6422" y="4274288"/>
            <a:ext cx="3599011" cy="2073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2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2°)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4°)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pc\Desktop\M\AL1683\20160809_1257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62" y="1552353"/>
            <a:ext cx="3545847" cy="2179675"/>
          </a:xfrm>
          <a:prstGeom prst="rect">
            <a:avLst/>
          </a:prstGeom>
          <a:noFill/>
        </p:spPr>
      </p:pic>
      <p:pic>
        <p:nvPicPr>
          <p:cNvPr id="9219" name="Picture 3" descr="C:\Users\pc\Desktop\M\AL1683\20160809_09562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149" y="1520456"/>
            <a:ext cx="3652284" cy="2105246"/>
          </a:xfrm>
          <a:prstGeom prst="rect">
            <a:avLst/>
          </a:prstGeom>
          <a:noFill/>
        </p:spPr>
      </p:pic>
      <p:pic>
        <p:nvPicPr>
          <p:cNvPr id="9220" name="Picture 4" descr="C:\Users\pc\Desktop\M\AL1683\20160809_0957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883" y="4221126"/>
            <a:ext cx="3599122" cy="2115878"/>
          </a:xfrm>
          <a:prstGeom prst="rect">
            <a:avLst/>
          </a:prstGeom>
          <a:noFill/>
        </p:spPr>
      </p:pic>
      <p:pic>
        <p:nvPicPr>
          <p:cNvPr id="9221" name="Picture 5" descr="C:\Users\pc\Desktop\M\AL1683\20160809_1552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3000" y="4231758"/>
            <a:ext cx="3407623" cy="2115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Antenna Type and SN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2726" y="1101138"/>
          <a:ext cx="7841673" cy="5611089"/>
        </p:xfrm>
        <a:graphic>
          <a:graphicData uri="http://schemas.openxmlformats.org/drawingml/2006/table">
            <a:tbl>
              <a:tblPr/>
              <a:tblGrid>
                <a:gridCol w="2613891"/>
                <a:gridCol w="2613891"/>
                <a:gridCol w="2613891"/>
              </a:tblGrid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524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After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C:\Users\pc\Desktop\M\AL1683\20160809_0944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7478" y="1614377"/>
            <a:ext cx="2206256" cy="2128284"/>
          </a:xfrm>
          <a:prstGeom prst="rect">
            <a:avLst/>
          </a:prstGeom>
          <a:noFill/>
        </p:spPr>
      </p:pic>
      <p:pic>
        <p:nvPicPr>
          <p:cNvPr id="10243" name="Picture 3" descr="C:\Users\pc\Desktop\M\AL1683\20160809_0954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2246" y="1584251"/>
            <a:ext cx="2163725" cy="2094614"/>
          </a:xfrm>
          <a:prstGeom prst="rect">
            <a:avLst/>
          </a:prstGeom>
          <a:noFill/>
        </p:spPr>
      </p:pic>
      <p:pic>
        <p:nvPicPr>
          <p:cNvPr id="10244" name="Picture 4" descr="C:\Users\pc\Desktop\M\AL1683\20160809_09582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08404" y="1648045"/>
            <a:ext cx="2333847" cy="2137145"/>
          </a:xfrm>
          <a:prstGeom prst="rect">
            <a:avLst/>
          </a:prstGeom>
          <a:noFill/>
        </p:spPr>
      </p:pic>
      <p:pic>
        <p:nvPicPr>
          <p:cNvPr id="10245" name="Picture 5" descr="C:\Users\pc\Desktop\M\AL1683\20160809_10114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2125" y="4316817"/>
            <a:ext cx="2397642" cy="2296634"/>
          </a:xfrm>
          <a:prstGeom prst="rect">
            <a:avLst/>
          </a:prstGeom>
          <a:noFill/>
        </p:spPr>
      </p:pic>
      <p:pic>
        <p:nvPicPr>
          <p:cNvPr id="10246" name="Picture 6" descr="C:\Users\pc\Desktop\M\AL1683\20160809_10115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86469" y="4316817"/>
            <a:ext cx="2493336" cy="2286001"/>
          </a:xfrm>
          <a:prstGeom prst="rect">
            <a:avLst/>
          </a:prstGeom>
          <a:noFill/>
        </p:spPr>
      </p:pic>
      <p:pic>
        <p:nvPicPr>
          <p:cNvPr id="10247" name="Picture 7" descr="C:\Users\pc\Desktop\M\AL1683\20160809_10121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39294" y="4316817"/>
            <a:ext cx="2392326" cy="2307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Clean Up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66219" y="809589"/>
          <a:ext cx="7722406" cy="5756921"/>
        </p:xfrm>
        <a:graphic>
          <a:graphicData uri="http://schemas.openxmlformats.org/drawingml/2006/table">
            <a:tbl>
              <a:tblPr/>
              <a:tblGrid>
                <a:gridCol w="3861203"/>
                <a:gridCol w="3861203"/>
              </a:tblGrid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4844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Site General View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1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7" name="Picture 3" descr="C:\Users\pc\Desktop\M\AL1683\20160809_163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1223" y="1306033"/>
            <a:ext cx="3418256" cy="1926265"/>
          </a:xfrm>
          <a:prstGeom prst="rect">
            <a:avLst/>
          </a:prstGeom>
          <a:noFill/>
        </p:spPr>
      </p:pic>
      <p:pic>
        <p:nvPicPr>
          <p:cNvPr id="11268" name="Picture 4" descr="C:\Users\pc\Desktop\M\AL1683\20160809_0906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595" y="1316665"/>
            <a:ext cx="3684181" cy="1894367"/>
          </a:xfrm>
          <a:prstGeom prst="rect">
            <a:avLst/>
          </a:prstGeom>
          <a:noFill/>
        </p:spPr>
      </p:pic>
      <p:pic>
        <p:nvPicPr>
          <p:cNvPr id="11271" name="Picture 7" descr="C:\Users\pc\Desktop\M\AL1683\20160809_1324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58181" y="4455041"/>
            <a:ext cx="3375726" cy="19900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7051" y="4421594"/>
            <a:ext cx="283889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</a:t>
            </a:r>
            <a:r>
              <a:rPr lang="en-US" altLang="zh-CN" sz="3800" dirty="0" smtClean="0">
                <a:solidFill>
                  <a:schemeClr val="tx2"/>
                </a:solidFill>
              </a:rPr>
              <a:t>Access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pc\Desktop\M\AL1683\20160809_085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721" y="976424"/>
            <a:ext cx="3854302" cy="5275520"/>
          </a:xfrm>
          <a:prstGeom prst="rect">
            <a:avLst/>
          </a:prstGeom>
          <a:noFill/>
        </p:spPr>
      </p:pic>
      <p:pic>
        <p:nvPicPr>
          <p:cNvPr id="12291" name="Picture 3" descr="C:\Users\pc\Desktop\M\AL1683\20160809_0906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4563592" y="1187738"/>
            <a:ext cx="4267200" cy="4668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100°)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C:\Users\pc\Desktop\M\AL1683\20160809_1603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865" y="1531088"/>
            <a:ext cx="3409507" cy="2328532"/>
          </a:xfrm>
          <a:prstGeom prst="rect">
            <a:avLst/>
          </a:prstGeom>
          <a:noFill/>
        </p:spPr>
      </p:pic>
      <p:pic>
        <p:nvPicPr>
          <p:cNvPr id="13315" name="Picture 3" descr="C:\Users\pc\Desktop\M\AL1683\20160809_1225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3265" y="1552353"/>
            <a:ext cx="3301409" cy="2466754"/>
          </a:xfrm>
          <a:prstGeom prst="rect">
            <a:avLst/>
          </a:prstGeom>
          <a:noFill/>
        </p:spPr>
      </p:pic>
      <p:pic>
        <p:nvPicPr>
          <p:cNvPr id="13316" name="Picture 4" descr="C:\Users\pc\Desktop\M\AL1683\20160809_1139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9730" y="4593264"/>
            <a:ext cx="3615070" cy="1945759"/>
          </a:xfrm>
          <a:prstGeom prst="rect">
            <a:avLst/>
          </a:prstGeom>
          <a:noFill/>
        </p:spPr>
      </p:pic>
      <p:pic>
        <p:nvPicPr>
          <p:cNvPr id="13317" name="Picture 5" descr="C:\Users\pc\Desktop\M\AL1683\20160809_16194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1749" y="4582744"/>
            <a:ext cx="3537098" cy="1892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3003613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azimuth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C:\Users\pc\Desktop\M\AL1683\20160809_0941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907" y="1562986"/>
            <a:ext cx="3547730" cy="2392326"/>
          </a:xfrm>
          <a:prstGeom prst="rect">
            <a:avLst/>
          </a:prstGeom>
          <a:noFill/>
        </p:spPr>
      </p:pic>
      <p:pic>
        <p:nvPicPr>
          <p:cNvPr id="14339" name="Picture 3" descr="C:\Users\pc\Desktop\M\AL1683\20160809_1619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2381" y="1509935"/>
            <a:ext cx="3558363" cy="2413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SectorA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C:\Users\pc\Desktop\M\AL1683\20160809_1324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665" y="1073888"/>
            <a:ext cx="6283841" cy="4488712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H="1">
            <a:off x="4250028" y="724942"/>
            <a:ext cx="2163651" cy="19152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SectorB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C:\Users\pc\Desktop\M\AL1683\20160809_1324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9945" y="1020726"/>
            <a:ext cx="5954232" cy="4784651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H="1">
            <a:off x="2421229" y="724942"/>
            <a:ext cx="2987898" cy="16962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SectorC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C:\Users\pc\Desktop\M\AL1683\20160809_1621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9823" y="1295400"/>
            <a:ext cx="5454503" cy="4267200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flipH="1">
            <a:off x="3503054" y="724942"/>
            <a:ext cx="2215166" cy="1940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4068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089890"/>
              </p:ext>
            </p:extLst>
          </p:nvPr>
        </p:nvGraphicFramePr>
        <p:xfrm>
          <a:off x="54428" y="1687285"/>
          <a:ext cx="8948058" cy="3258029"/>
        </p:xfrm>
        <a:graphic>
          <a:graphicData uri="http://schemas.openxmlformats.org/drawingml/2006/table">
            <a:tbl>
              <a:tblPr/>
              <a:tblGrid>
                <a:gridCol w="463882"/>
                <a:gridCol w="389528"/>
                <a:gridCol w="1424545"/>
                <a:gridCol w="1731617"/>
                <a:gridCol w="584200"/>
                <a:gridCol w="762000"/>
                <a:gridCol w="407504"/>
                <a:gridCol w="463826"/>
                <a:gridCol w="503583"/>
                <a:gridCol w="450574"/>
                <a:gridCol w="463826"/>
                <a:gridCol w="424070"/>
                <a:gridCol w="464979"/>
                <a:gridCol w="413924"/>
              </a:tblGrid>
              <a:tr h="65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 (m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from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beginning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Tilt_900M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_1800M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_2100M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4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AL1683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KATHREIN:80010292V02/SN:W0E4878123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TYPE:RV4PX310B1Q</a:t>
                      </a:r>
                    </a:p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SN:15CN102161833</a:t>
                      </a:r>
                    </a:p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KATHTHREIN;80010292V02/SN:W0E4772618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TYPE:RV4PX310B1Q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SN:15CN103324013</a:t>
                      </a:r>
                    </a:p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KATHREIN;80010292V02/SN:W0E4878066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TYPE:RV4PX310B1Q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SN:103305905</a:t>
                      </a:r>
                    </a:p>
                    <a:p>
                      <a:pPr algn="ctr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851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58297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/>
              <a:t>THE  END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774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pc\Desktop\M\AL1683\20160809_0913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524000"/>
            <a:ext cx="3594100" cy="2463800"/>
          </a:xfrm>
          <a:prstGeom prst="rect">
            <a:avLst/>
          </a:prstGeom>
          <a:noFill/>
        </p:spPr>
      </p:pic>
      <p:pic>
        <p:nvPicPr>
          <p:cNvPr id="1032" name="Picture 8" descr="C:\Users\pc\Desktop\M\AL1683\20160809_12234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9000" y="1524000"/>
            <a:ext cx="3200400" cy="2463800"/>
          </a:xfrm>
          <a:prstGeom prst="rect">
            <a:avLst/>
          </a:prstGeom>
          <a:noFill/>
        </p:spPr>
      </p:pic>
      <p:pic>
        <p:nvPicPr>
          <p:cNvPr id="1033" name="Picture 9" descr="C:\Users\pc\Desktop\M\AL1683\20160809_1229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3900" y="4584700"/>
            <a:ext cx="3492500" cy="2068513"/>
          </a:xfrm>
          <a:prstGeom prst="rect">
            <a:avLst/>
          </a:prstGeom>
          <a:noFill/>
        </p:spPr>
      </p:pic>
      <p:pic>
        <p:nvPicPr>
          <p:cNvPr id="1035" name="Picture 11" descr="C:\Users\pc\Desktop\M\AL1683\20160809_09213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6100" y="4660900"/>
            <a:ext cx="360680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840385"/>
              </p:ext>
            </p:extLst>
          </p:nvPr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c\Desktop\M\AL1683\20160809_0916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549400"/>
            <a:ext cx="3441700" cy="2133600"/>
          </a:xfrm>
          <a:prstGeom prst="rect">
            <a:avLst/>
          </a:prstGeom>
          <a:noFill/>
        </p:spPr>
      </p:pic>
      <p:pic>
        <p:nvPicPr>
          <p:cNvPr id="2051" name="Picture 3" descr="C:\Users\pc\Desktop\M\AL1683\20160809_1230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7400" y="1498600"/>
            <a:ext cx="3340100" cy="2222500"/>
          </a:xfrm>
          <a:prstGeom prst="rect">
            <a:avLst/>
          </a:prstGeom>
          <a:noFill/>
        </p:spPr>
      </p:pic>
      <p:pic>
        <p:nvPicPr>
          <p:cNvPr id="2052" name="Picture 4" descr="C:\Users\pc\Desktop\M\AL1683\20160809_0953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4241800"/>
            <a:ext cx="3530600" cy="2146300"/>
          </a:xfrm>
          <a:prstGeom prst="rect">
            <a:avLst/>
          </a:prstGeom>
          <a:noFill/>
        </p:spPr>
      </p:pic>
      <p:pic>
        <p:nvPicPr>
          <p:cNvPr id="2053" name="Picture 5" descr="C:\Users\pc\Desktop\M\AL1683\20160809_1513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29151" y="4276725"/>
            <a:ext cx="333375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c\Desktop\M\AL1683\20160809_0951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" y="1495424"/>
            <a:ext cx="3543300" cy="2181226"/>
          </a:xfrm>
          <a:prstGeom prst="rect">
            <a:avLst/>
          </a:prstGeom>
          <a:noFill/>
        </p:spPr>
      </p:pic>
      <p:pic>
        <p:nvPicPr>
          <p:cNvPr id="3075" name="Picture 3" descr="C:\Users\pc\Desktop\M\AL1683\20160809_1629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1485900"/>
            <a:ext cx="3343275" cy="2219325"/>
          </a:xfrm>
          <a:prstGeom prst="rect">
            <a:avLst/>
          </a:prstGeom>
          <a:noFill/>
        </p:spPr>
      </p:pic>
      <p:pic>
        <p:nvPicPr>
          <p:cNvPr id="3076" name="Picture 4" descr="C:\Users\pc\Desktop\M\AL1683\20160809_1513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98693" y="4380614"/>
            <a:ext cx="3258767" cy="1947530"/>
          </a:xfrm>
          <a:prstGeom prst="rect">
            <a:avLst/>
          </a:prstGeom>
          <a:noFill/>
        </p:spPr>
      </p:pic>
      <p:pic>
        <p:nvPicPr>
          <p:cNvPr id="3077" name="Picture 5" descr="C:\Users\pc\Desktop\M\AL1683\20160809_09523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5678" y="4306185"/>
            <a:ext cx="3439633" cy="2020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zh-CN" sz="3800" dirty="0" smtClean="0">
                <a:solidFill>
                  <a:schemeClr val="tx2"/>
                </a:solidFill>
              </a:rPr>
              <a:t>B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pc\Desktop\M\AL1683\20160809_093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803" y="1488558"/>
            <a:ext cx="3324447" cy="2541182"/>
          </a:xfrm>
          <a:prstGeom prst="rect">
            <a:avLst/>
          </a:prstGeom>
          <a:noFill/>
        </p:spPr>
      </p:pic>
      <p:pic>
        <p:nvPicPr>
          <p:cNvPr id="4099" name="Picture 3" descr="C:\Users\pc\Desktop\M\AL1683\20160809_1630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1116" y="1531200"/>
            <a:ext cx="3526465" cy="2487908"/>
          </a:xfrm>
          <a:prstGeom prst="rect">
            <a:avLst/>
          </a:prstGeom>
          <a:noFill/>
        </p:spPr>
      </p:pic>
      <p:pic>
        <p:nvPicPr>
          <p:cNvPr id="4100" name="Picture 4" descr="C:\Users\pc\Desktop\M\AL1683\20160809_0925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4540" y="4635795"/>
            <a:ext cx="3505200" cy="2009553"/>
          </a:xfrm>
          <a:prstGeom prst="rect">
            <a:avLst/>
          </a:prstGeom>
          <a:noFill/>
        </p:spPr>
      </p:pic>
      <p:pic>
        <p:nvPicPr>
          <p:cNvPr id="4101" name="Picture 5" descr="C:\Users\pc\Desktop\M\AL1683\20160809_12374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14529" y="4635795"/>
            <a:ext cx="3402419" cy="2030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6°)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6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pc\Desktop\M\AL1683\20160809_0935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047" y="1520454"/>
            <a:ext cx="3439632" cy="2158409"/>
          </a:xfrm>
          <a:prstGeom prst="rect">
            <a:avLst/>
          </a:prstGeom>
          <a:noFill/>
        </p:spPr>
      </p:pic>
      <p:pic>
        <p:nvPicPr>
          <p:cNvPr id="5123" name="Picture 3" descr="C:\Users\pc\Desktop\M\AL1683\20160809_1254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9958" y="1561214"/>
            <a:ext cx="3237502" cy="2096386"/>
          </a:xfrm>
          <a:prstGeom prst="rect">
            <a:avLst/>
          </a:prstGeom>
          <a:noFill/>
        </p:spPr>
      </p:pic>
      <p:pic>
        <p:nvPicPr>
          <p:cNvPr id="5124" name="Picture 4" descr="C:\Users\pc\Desktop\M\AL1683\20160809_09485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783" y="4284922"/>
            <a:ext cx="3535325" cy="2012902"/>
          </a:xfrm>
          <a:prstGeom prst="rect">
            <a:avLst/>
          </a:prstGeom>
          <a:noFill/>
        </p:spPr>
      </p:pic>
      <p:pic>
        <p:nvPicPr>
          <p:cNvPr id="5125" name="Picture 5" descr="C:\Users\pc\Desktop\M\AL1683\20160809_15220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24265" y="4274287"/>
            <a:ext cx="3460786" cy="2030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6°)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6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4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4°)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pc\Desktop\M\AL1683\20160809_1522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1102" y="1486786"/>
            <a:ext cx="3354461" cy="2245242"/>
          </a:xfrm>
          <a:prstGeom prst="rect">
            <a:avLst/>
          </a:prstGeom>
          <a:noFill/>
        </p:spPr>
      </p:pic>
      <p:pic>
        <p:nvPicPr>
          <p:cNvPr id="6147" name="Picture 3" descr="C:\Users\pc\Desktop\M\AL1683\20160809_1452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259" y="1518683"/>
            <a:ext cx="3439522" cy="2234610"/>
          </a:xfrm>
          <a:prstGeom prst="rect">
            <a:avLst/>
          </a:prstGeom>
          <a:noFill/>
        </p:spPr>
      </p:pic>
      <p:pic>
        <p:nvPicPr>
          <p:cNvPr id="6148" name="Picture 4" descr="C:\Users\pc\Desktop\M\AL1683\20160809_1522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6283" y="4253023"/>
            <a:ext cx="3205605" cy="2137144"/>
          </a:xfrm>
          <a:prstGeom prst="rect">
            <a:avLst/>
          </a:prstGeom>
          <a:noFill/>
        </p:spPr>
      </p:pic>
      <p:pic>
        <p:nvPicPr>
          <p:cNvPr id="6149" name="Picture 5" descr="C:\Users\pc\Desktop\M\AL1683\20160809_0947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371" y="4253022"/>
            <a:ext cx="3450265" cy="2105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fr-FR" sz="3800" dirty="0" smtClean="0">
                <a:solidFill>
                  <a:schemeClr val="tx2"/>
                </a:solidFill>
              </a:rPr>
              <a:t>C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azimuth(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pc\Desktop\M\AL1683\20160809_0939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045" y="1488558"/>
            <a:ext cx="3556591" cy="2413591"/>
          </a:xfrm>
          <a:prstGeom prst="rect">
            <a:avLst/>
          </a:prstGeom>
          <a:noFill/>
        </p:spPr>
      </p:pic>
      <p:pic>
        <p:nvPicPr>
          <p:cNvPr id="7174" name="Picture 6" descr="C:\Users\pc\Desktop\M\AL1683\20160809_151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0102" y="1509936"/>
            <a:ext cx="3593806" cy="2424112"/>
          </a:xfrm>
          <a:prstGeom prst="rect">
            <a:avLst/>
          </a:prstGeom>
          <a:noFill/>
        </p:spPr>
      </p:pic>
      <p:pic>
        <p:nvPicPr>
          <p:cNvPr id="7175" name="Picture 7" descr="C:\Users\pc\Desktop\M\AL1683\20160809_0927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3274" y="4550733"/>
            <a:ext cx="3568996" cy="2041453"/>
          </a:xfrm>
          <a:prstGeom prst="rect">
            <a:avLst/>
          </a:prstGeom>
          <a:noFill/>
        </p:spPr>
      </p:pic>
      <p:pic>
        <p:nvPicPr>
          <p:cNvPr id="7176" name="Picture 8" descr="C:\Users\pc\Desktop\M\AL1683\20160809_1240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646" y="4593265"/>
            <a:ext cx="3600894" cy="2041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483</Words>
  <Application>Microsoft Office PowerPoint</Application>
  <PresentationFormat>Affichage à l'écran (4:3)</PresentationFormat>
  <Paragraphs>231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宋体</vt:lpstr>
      <vt:lpstr>Arial</vt:lpstr>
      <vt:lpstr>Calibri</vt:lpstr>
      <vt:lpstr>Thème Office</vt:lpstr>
      <vt:lpstr>Présentation PowerPoint</vt:lpstr>
      <vt:lpstr>Présentation PowerPoint</vt:lpstr>
      <vt:lpstr>Sector A Antenna Swap</vt:lpstr>
      <vt:lpstr>Sector A Antenna Swap</vt:lpstr>
      <vt:lpstr>Sector A Antenna Swap</vt:lpstr>
      <vt:lpstr>Sector B Antenna Swap</vt:lpstr>
      <vt:lpstr>Sector B Antenna Swap</vt:lpstr>
      <vt:lpstr>Sector B Antenna Swap</vt:lpstr>
      <vt:lpstr>Sector C Antenna Swap</vt:lpstr>
      <vt:lpstr>Sector C Antenna Swap</vt:lpstr>
      <vt:lpstr>Sector C Antenna Swap</vt:lpstr>
      <vt:lpstr>Antenna Type and SN</vt:lpstr>
      <vt:lpstr>Site Clean Up</vt:lpstr>
      <vt:lpstr>Site Access</vt:lpstr>
      <vt:lpstr>Présentation PowerPoint</vt:lpstr>
      <vt:lpstr>Présentation PowerPoint</vt:lpstr>
      <vt:lpstr>Antenna Pole SectorA</vt:lpstr>
      <vt:lpstr>Antenna Pole SectorB</vt:lpstr>
      <vt:lpstr>Antenna Pole SectorC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Amirouche BELKACEMI</cp:lastModifiedBy>
  <cp:revision>132</cp:revision>
  <dcterms:modified xsi:type="dcterms:W3CDTF">2016-08-10T00:36:13Z</dcterms:modified>
</cp:coreProperties>
</file>