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67" r:id="rId4"/>
    <p:sldId id="308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23" r:id="rId14"/>
    <p:sldId id="332" r:id="rId15"/>
    <p:sldId id="336" r:id="rId16"/>
    <p:sldId id="337" r:id="rId17"/>
    <p:sldId id="333" r:id="rId18"/>
    <p:sldId id="334" r:id="rId19"/>
    <p:sldId id="335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5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12450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42228"/>
              </p:ext>
            </p:extLst>
          </p:nvPr>
        </p:nvGraphicFramePr>
        <p:xfrm>
          <a:off x="1170820" y="2423078"/>
          <a:ext cx="6321778" cy="2656920"/>
        </p:xfrm>
        <a:graphic>
          <a:graphicData uri="http://schemas.openxmlformats.org/drawingml/2006/table">
            <a:tbl>
              <a:tblPr/>
              <a:tblGrid>
                <a:gridCol w="3286880"/>
                <a:gridCol w="3034898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Ooredoo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Algeria LTE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Code: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AL5005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altLang="zh-CN" sz="1200" b="1" i="0" u="none" strike="noStrike" kern="120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Petites Provinces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Engineer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Barrouta</a:t>
                      </a:r>
                      <a:r>
                        <a:rPr lang="fr-FR" altLang="zh-C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Zouhaier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MGNIC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Operation Date: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07/08/2016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pc\Desktop\M\AL1661\20160807_105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388" y="1472540"/>
            <a:ext cx="3764478" cy="2339439"/>
          </a:xfrm>
          <a:prstGeom prst="rect">
            <a:avLst/>
          </a:prstGeom>
          <a:noFill/>
        </p:spPr>
      </p:pic>
      <p:pic>
        <p:nvPicPr>
          <p:cNvPr id="8195" name="Picture 3" descr="C:\Users\pc\Desktop\M\AL1661\20160807_1429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997" y="1496291"/>
            <a:ext cx="3681351" cy="2291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12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10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pc\Desktop\M\AL1661\20160807_104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232" y="1472540"/>
            <a:ext cx="3773384" cy="2280063"/>
          </a:xfrm>
          <a:prstGeom prst="rect">
            <a:avLst/>
          </a:prstGeom>
          <a:noFill/>
        </p:spPr>
      </p:pic>
      <p:pic>
        <p:nvPicPr>
          <p:cNvPr id="9221" name="Picture 5" descr="C:\Users\pc\Desktop\M\AL1661\20160807_104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479" y="4203863"/>
            <a:ext cx="3773385" cy="2220687"/>
          </a:xfrm>
          <a:prstGeom prst="rect">
            <a:avLst/>
          </a:prstGeom>
          <a:noFill/>
        </p:spPr>
      </p:pic>
      <p:pic>
        <p:nvPicPr>
          <p:cNvPr id="6146" name="Picture 2" descr="C:\Users\ALFA\Desktop\Rapport Ooredoo\AL\AL0005\DSCF38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8472" y="1496291"/>
            <a:ext cx="3735502" cy="2303813"/>
          </a:xfrm>
          <a:prstGeom prst="rect">
            <a:avLst/>
          </a:prstGeom>
          <a:noFill/>
        </p:spPr>
      </p:pic>
      <p:pic>
        <p:nvPicPr>
          <p:cNvPr id="6147" name="Picture 3" descr="C:\Users\ALFA\Desktop\Rapport Ooredoo\AL\AL0005\DSCF38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8473" y="4203865"/>
            <a:ext cx="3735501" cy="2226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Antenna Type and SN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2726" y="1101138"/>
          <a:ext cx="7841673" cy="5611089"/>
        </p:xfrm>
        <a:graphic>
          <a:graphicData uri="http://schemas.openxmlformats.org/drawingml/2006/table">
            <a:tbl>
              <a:tblPr/>
              <a:tblGrid>
                <a:gridCol w="2613891"/>
                <a:gridCol w="2613891"/>
                <a:gridCol w="2613891"/>
              </a:tblGrid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524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After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pc\Desktop\M\AL1661\20160807_102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146" y="1615043"/>
            <a:ext cx="2529444" cy="2078183"/>
          </a:xfrm>
          <a:prstGeom prst="rect">
            <a:avLst/>
          </a:prstGeom>
          <a:noFill/>
        </p:spPr>
      </p:pic>
      <p:pic>
        <p:nvPicPr>
          <p:cNvPr id="10243" name="Picture 3" descr="C:\Users\pc\Desktop\M\AL1661\20160807_104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662" y="1604159"/>
            <a:ext cx="2541319" cy="2089067"/>
          </a:xfrm>
          <a:prstGeom prst="rect">
            <a:avLst/>
          </a:prstGeom>
          <a:noFill/>
        </p:spPr>
      </p:pic>
      <p:pic>
        <p:nvPicPr>
          <p:cNvPr id="10244" name="Picture 4" descr="C:\Users\pc\Desktop\M\AL1661\20160807_101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842" y="1615044"/>
            <a:ext cx="2517568" cy="2066307"/>
          </a:xfrm>
          <a:prstGeom prst="rect">
            <a:avLst/>
          </a:prstGeom>
          <a:noFill/>
        </p:spPr>
      </p:pic>
      <p:pic>
        <p:nvPicPr>
          <p:cNvPr id="10245" name="Picture 5" descr="C:\Users\pc\Desktop\M\AL1661\20160807_1408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1414" y="4334492"/>
            <a:ext cx="2470068" cy="2256313"/>
          </a:xfrm>
          <a:prstGeom prst="rect">
            <a:avLst/>
          </a:prstGeom>
          <a:noFill/>
        </p:spPr>
      </p:pic>
      <p:pic>
        <p:nvPicPr>
          <p:cNvPr id="10246" name="Picture 6" descr="C:\Users\pc\Desktop\M\AL1661\20160807_1513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519" y="4298867"/>
            <a:ext cx="2565071" cy="2308761"/>
          </a:xfrm>
          <a:prstGeom prst="rect">
            <a:avLst/>
          </a:prstGeom>
          <a:noFill/>
        </p:spPr>
      </p:pic>
      <p:pic>
        <p:nvPicPr>
          <p:cNvPr id="10247" name="Picture 7" descr="C:\Users\pc\Desktop\M\AL1661\20160807_15133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842" y="4286992"/>
            <a:ext cx="2505693" cy="232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Clean Up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66219" y="809589"/>
          <a:ext cx="7722406" cy="5690614"/>
        </p:xfrm>
        <a:graphic>
          <a:graphicData uri="http://schemas.openxmlformats.org/drawingml/2006/table">
            <a:tbl>
              <a:tblPr/>
              <a:tblGrid>
                <a:gridCol w="3861203"/>
                <a:gridCol w="3861203"/>
              </a:tblGrid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Site General View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1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C:\Users\pc\Desktop\M\AL1661\20160807_100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70" y="1306285"/>
            <a:ext cx="1876303" cy="1971305"/>
          </a:xfrm>
          <a:prstGeom prst="rect">
            <a:avLst/>
          </a:prstGeom>
          <a:noFill/>
        </p:spPr>
      </p:pic>
      <p:pic>
        <p:nvPicPr>
          <p:cNvPr id="11267" name="Picture 3" descr="C:\Users\pc\Desktop\M\AL1661\20160807_103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3823" y="1342902"/>
            <a:ext cx="1805049" cy="1922813"/>
          </a:xfrm>
          <a:prstGeom prst="rect">
            <a:avLst/>
          </a:prstGeom>
          <a:noFill/>
        </p:spPr>
      </p:pic>
      <p:pic>
        <p:nvPicPr>
          <p:cNvPr id="11269" name="Picture 5" descr="C:\Users\pc\Desktop\M\AL1661\20160807_2006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70660"/>
            <a:ext cx="3764478" cy="2030679"/>
          </a:xfrm>
          <a:prstGeom prst="rect">
            <a:avLst/>
          </a:prstGeom>
          <a:noFill/>
        </p:spPr>
      </p:pic>
      <p:pic>
        <p:nvPicPr>
          <p:cNvPr id="11271" name="Picture 7" descr="C:\Users\pc\Desktop\M\AL1661\20160807_1748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3094" y="4276105"/>
            <a:ext cx="1849581" cy="2100943"/>
          </a:xfrm>
          <a:prstGeom prst="rect">
            <a:avLst/>
          </a:prstGeom>
          <a:noFill/>
        </p:spPr>
      </p:pic>
      <p:pic>
        <p:nvPicPr>
          <p:cNvPr id="11272" name="Picture 8" descr="C:\Users\pc\Desktop\M\AL1661\20160807_1457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0645" y="4275116"/>
            <a:ext cx="1837707" cy="2090057"/>
          </a:xfrm>
          <a:prstGeom prst="rect">
            <a:avLst/>
          </a:prstGeom>
          <a:noFill/>
        </p:spPr>
      </p:pic>
      <p:pic>
        <p:nvPicPr>
          <p:cNvPr id="11273" name="Picture 9" descr="C:\Users\pc\Desktop\M\AL1661\20160807_100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394" y="4286992"/>
            <a:ext cx="3776353" cy="2130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</a:t>
            </a:r>
            <a:r>
              <a:rPr lang="en-US" altLang="zh-CN" sz="3800" dirty="0" smtClean="0">
                <a:solidFill>
                  <a:schemeClr val="tx2"/>
                </a:solidFill>
              </a:rPr>
              <a:t>Access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ALFA\Desktop\Rapport Ooredoo\AL\correction\AL0005 CORRECTION\DSCF3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34538" y="1677389"/>
            <a:ext cx="4830134" cy="3975419"/>
          </a:xfrm>
          <a:prstGeom prst="rect">
            <a:avLst/>
          </a:prstGeom>
          <a:noFill/>
        </p:spPr>
      </p:pic>
      <p:pic>
        <p:nvPicPr>
          <p:cNvPr id="7173" name="Picture 5" descr="C:\Users\ALFA\Desktop\Rapport Ooredoo\AL\correction\AL0005 CORRECTION\DSCF38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081987" y="1520043"/>
            <a:ext cx="4821385" cy="429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Sector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10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Sector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160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pc\Desktop\M\AL1661\20160807_101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12" y="1485405"/>
            <a:ext cx="3788228" cy="2575956"/>
          </a:xfrm>
          <a:prstGeom prst="rect">
            <a:avLst/>
          </a:prstGeom>
          <a:noFill/>
        </p:spPr>
      </p:pic>
      <p:pic>
        <p:nvPicPr>
          <p:cNvPr id="12293" name="Picture 5" descr="C:\Users\pc\Desktop\M\AL1661\20160807_101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386" y="4524499"/>
            <a:ext cx="3788229" cy="2161309"/>
          </a:xfrm>
          <a:prstGeom prst="rect">
            <a:avLst/>
          </a:prstGeom>
          <a:noFill/>
        </p:spPr>
      </p:pic>
      <p:pic>
        <p:nvPicPr>
          <p:cNvPr id="8194" name="Picture 2" descr="C:\Users\ALFA\Desktop\Rapport Ooredoo\AL\correction\AL0005 CORRECTION\DSCF38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1370" y="4524498"/>
            <a:ext cx="3740728" cy="2185059"/>
          </a:xfrm>
          <a:prstGeom prst="rect">
            <a:avLst/>
          </a:prstGeom>
          <a:noFill/>
        </p:spPr>
      </p:pic>
      <p:pic>
        <p:nvPicPr>
          <p:cNvPr id="8195" name="Picture 3" descr="C:\Users\ALFA\Desktop\Rapport Ooredoo\AL\correction\AL0005 CORRECTION\DSCF38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5121" y="1472541"/>
            <a:ext cx="3705102" cy="2612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3003613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Sector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azimuth(   220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Sector 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  220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pc\Desktop\M\AL1661\20160807_105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70" y="1448788"/>
            <a:ext cx="3796146" cy="2624448"/>
          </a:xfrm>
          <a:prstGeom prst="rect">
            <a:avLst/>
          </a:prstGeom>
          <a:noFill/>
        </p:spPr>
      </p:pic>
      <p:pic>
        <p:nvPicPr>
          <p:cNvPr id="9218" name="Picture 2" descr="C:\Users\ALFA\Desktop\Rapport Ooredoo\AL\correction\AL0005 CORRECTION\DSCF3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5121" y="1448790"/>
            <a:ext cx="3728853" cy="266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Sector A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Users\pc\Desktop\M\AL1661\20160807_174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1311" y="1056904"/>
            <a:ext cx="4963884" cy="4505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Sector  B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pc\Desktop\M\AL1661\20160807_174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5046" y="1236023"/>
            <a:ext cx="5498274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SectorC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pc\Desktop\M\AL1661\20160807_145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315" y="890649"/>
            <a:ext cx="5165766" cy="467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4068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89890"/>
              </p:ext>
            </p:extLst>
          </p:nvPr>
        </p:nvGraphicFramePr>
        <p:xfrm>
          <a:off x="54428" y="1687285"/>
          <a:ext cx="8948058" cy="3486629"/>
        </p:xfrm>
        <a:graphic>
          <a:graphicData uri="http://schemas.openxmlformats.org/drawingml/2006/table">
            <a:tbl>
              <a:tblPr/>
              <a:tblGrid>
                <a:gridCol w="463882"/>
                <a:gridCol w="389528"/>
                <a:gridCol w="1424545"/>
                <a:gridCol w="1524000"/>
                <a:gridCol w="662608"/>
                <a:gridCol w="821635"/>
                <a:gridCol w="477078"/>
                <a:gridCol w="463826"/>
                <a:gridCol w="503583"/>
                <a:gridCol w="450574"/>
                <a:gridCol w="463826"/>
                <a:gridCol w="424070"/>
                <a:gridCol w="464979"/>
                <a:gridCol w="413924"/>
              </a:tblGrid>
              <a:tr h="65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 (m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from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beginning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Tilt_900M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_1800M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_2100M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4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AL5005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KATHREIN/SN:80010622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AIRGUS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PENTA BANDE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15CN103305907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( 10 °)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KATHREIN/SN:80010622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AIRGUS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PENTA BANDE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15CN103305900</a:t>
                      </a:r>
                    </a:p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( 160 °)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KATHREIN/SN:80010622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AIRGUS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PENTA BANDE </a:t>
                      </a:r>
                    </a:p>
                    <a:p>
                      <a:pPr algn="ctr" fontAlgn="ctr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15CN103305910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( 220 °)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851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58297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/>
              <a:t>THE  END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774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c\Desktop\M\AL1661\20160807_101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013" y="1485899"/>
            <a:ext cx="3728852" cy="2575461"/>
          </a:xfrm>
          <a:prstGeom prst="rect">
            <a:avLst/>
          </a:prstGeom>
          <a:noFill/>
        </p:spPr>
      </p:pic>
      <p:pic>
        <p:nvPicPr>
          <p:cNvPr id="1029" name="Picture 5" descr="C:\Users\pc\Desktop\M\AL1661\20160807_102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387" y="4512624"/>
            <a:ext cx="3776353" cy="2196934"/>
          </a:xfrm>
          <a:prstGeom prst="rect">
            <a:avLst/>
          </a:prstGeom>
          <a:noFill/>
        </p:spPr>
      </p:pic>
      <p:pic>
        <p:nvPicPr>
          <p:cNvPr id="6" name="Picture 2" descr="C:\Users\ALFA\Desktop\Rapport Ooredoo\AL\correction\AL0005 CORRECTION\DSCF38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3245" y="4512623"/>
            <a:ext cx="3728853" cy="2185059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2303813" y="1710046"/>
            <a:ext cx="11875" cy="2054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ALFA\Desktop\Rapport Ooredoo\AL\correction\AL0005 CORRECTION\DSCF38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3246" y="1460666"/>
            <a:ext cx="3728853" cy="2612570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/>
          <p:nvPr/>
        </p:nvCxnSpPr>
        <p:spPr>
          <a:xfrm flipV="1">
            <a:off x="6268193" y="2375065"/>
            <a:ext cx="13854" cy="948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82654"/>
              </p:ext>
            </p:extLst>
          </p:nvPr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fr-FR" altLang="zh-CN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fr-FR" altLang="zh-CN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fr-FR" altLang="zh-CN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fr-FR" altLang="zh-CN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fr-FR" altLang="zh-CN" sz="14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      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c\Desktop\M\AL1661\20160807_102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81" y="1460665"/>
            <a:ext cx="3725883" cy="2351314"/>
          </a:xfrm>
          <a:prstGeom prst="rect">
            <a:avLst/>
          </a:prstGeom>
          <a:noFill/>
        </p:spPr>
      </p:pic>
      <p:pic>
        <p:nvPicPr>
          <p:cNvPr id="2051" name="Picture 3" descr="C:\Users\pc\Desktop\M\AL1661\20160807_150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997" y="1472540"/>
            <a:ext cx="3693226" cy="235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10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10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c\Desktop\M\AL1661\20160807_102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62" y="1496291"/>
            <a:ext cx="3776354" cy="2351314"/>
          </a:xfrm>
          <a:prstGeom prst="rect">
            <a:avLst/>
          </a:prstGeom>
          <a:noFill/>
        </p:spPr>
      </p:pic>
      <p:pic>
        <p:nvPicPr>
          <p:cNvPr id="3076" name="Picture 4" descr="C:\Users\pc\Desktop\M\AL1661\20160807_102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985" y="4239490"/>
            <a:ext cx="3417124" cy="2071255"/>
          </a:xfrm>
          <a:prstGeom prst="rect">
            <a:avLst/>
          </a:prstGeom>
          <a:noFill/>
        </p:spPr>
      </p:pic>
      <p:pic>
        <p:nvPicPr>
          <p:cNvPr id="2050" name="Picture 2" descr="C:\Users\ALFA\Desktop\Rapport Ooredoo\AL\correction\AL0005 CORRECTION\DSCF38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130138" y="771895"/>
            <a:ext cx="2361752" cy="3718415"/>
          </a:xfrm>
          <a:prstGeom prst="rect">
            <a:avLst/>
          </a:prstGeom>
          <a:noFill/>
        </p:spPr>
      </p:pic>
      <p:pic>
        <p:nvPicPr>
          <p:cNvPr id="2051" name="Picture 3" descr="C:\Users\ALFA\Desktop\Rapport Ooredoo\AL\correction\AL0005 CORRECTION\DSCF38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81520" y="4180114"/>
            <a:ext cx="3688703" cy="2232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zh-CN" sz="3800" dirty="0" smtClean="0">
                <a:solidFill>
                  <a:schemeClr val="tx2"/>
                </a:solidFill>
              </a:rPr>
              <a:t>B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pc\Desktop\M\AL1661\20160807_101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08" y="1496292"/>
            <a:ext cx="3417125" cy="2517568"/>
          </a:xfrm>
          <a:prstGeom prst="rect">
            <a:avLst/>
          </a:prstGeom>
          <a:noFill/>
        </p:spPr>
      </p:pic>
      <p:pic>
        <p:nvPicPr>
          <p:cNvPr id="4100" name="Picture 4" descr="C:\Users\pc\Desktop\M\AL1661\20160807_1035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512" y="4548248"/>
            <a:ext cx="3788228" cy="2137559"/>
          </a:xfrm>
          <a:prstGeom prst="rect">
            <a:avLst/>
          </a:prstGeom>
          <a:noFill/>
        </p:spPr>
      </p:pic>
      <p:pic>
        <p:nvPicPr>
          <p:cNvPr id="3074" name="Picture 2" descr="C:\Users\ALFA\Desktop\Rapport Ooredoo\AL\correction\AL0005 CORRECTION\DSCF38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8872" y="1484415"/>
            <a:ext cx="3693227" cy="2576945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flipV="1">
            <a:off x="2315688" y="1710047"/>
            <a:ext cx="47502" cy="1757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351319" y="2018805"/>
            <a:ext cx="13854" cy="1316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G:\DCIM\103_FUJI\DSCF39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5121" y="4548247"/>
            <a:ext cx="3676357" cy="2149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pc\Desktop\M\AL1661\20160807_101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08" y="1543791"/>
            <a:ext cx="3452751" cy="2113809"/>
          </a:xfrm>
          <a:prstGeom prst="rect">
            <a:avLst/>
          </a:prstGeom>
          <a:noFill/>
        </p:spPr>
      </p:pic>
      <p:pic>
        <p:nvPicPr>
          <p:cNvPr id="2050" name="Picture 2" descr="G:\DCIM\103_FUJI\DSCF39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3245" y="1472541"/>
            <a:ext cx="3740729" cy="232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5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5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8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8°)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pc\Desktop\M\AL1661\20160807_100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12" y="1496292"/>
            <a:ext cx="3800103" cy="2315688"/>
          </a:xfrm>
          <a:prstGeom prst="rect">
            <a:avLst/>
          </a:prstGeom>
          <a:noFill/>
        </p:spPr>
      </p:pic>
      <p:pic>
        <p:nvPicPr>
          <p:cNvPr id="6149" name="Picture 5" descr="C:\Users\pc\Desktop\M\AL1661\20160807_101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605" y="4168237"/>
            <a:ext cx="3785260" cy="2256313"/>
          </a:xfrm>
          <a:prstGeom prst="rect">
            <a:avLst/>
          </a:prstGeom>
          <a:noFill/>
        </p:spPr>
      </p:pic>
      <p:pic>
        <p:nvPicPr>
          <p:cNvPr id="5122" name="Picture 2" descr="C:\Users\ALFA\Desktop\Rapport Ooredoo\AL\correction\AL0005 CORRECTION\DSCF38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9645" y="1484415"/>
            <a:ext cx="3724329" cy="2339439"/>
          </a:xfrm>
          <a:prstGeom prst="rect">
            <a:avLst/>
          </a:prstGeom>
          <a:noFill/>
        </p:spPr>
      </p:pic>
      <p:pic>
        <p:nvPicPr>
          <p:cNvPr id="5123" name="Picture 3" descr="C:\Users\ALFA\Desktop\Rapport Ooredoo\AL\correction\AL0005 CORRECTION\DSCF3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5893" y="4191990"/>
            <a:ext cx="3724330" cy="2244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fr-FR" sz="3800" dirty="0" smtClean="0">
                <a:solidFill>
                  <a:schemeClr val="tx2"/>
                </a:solidFill>
              </a:rPr>
              <a:t>C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910940"/>
                <a:gridCol w="122075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pc\Desktop\M\AL1661\20160807_110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885" y="4500748"/>
            <a:ext cx="3883232" cy="2208810"/>
          </a:xfrm>
          <a:prstGeom prst="rect">
            <a:avLst/>
          </a:prstGeom>
          <a:noFill/>
        </p:spPr>
      </p:pic>
      <p:pic>
        <p:nvPicPr>
          <p:cNvPr id="16" name="Picture 8" descr="C:\Users\pc\Desktop\M\AL1683\20160809_124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3247" y="4512623"/>
            <a:ext cx="3716976" cy="2193346"/>
          </a:xfrm>
          <a:prstGeom prst="rect">
            <a:avLst/>
          </a:prstGeom>
          <a:noFill/>
        </p:spPr>
      </p:pic>
      <p:pic>
        <p:nvPicPr>
          <p:cNvPr id="1027" name="Picture 3" descr="C:\Users\ALFA\Desktop\Downloads\ATT0043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028" y="1432954"/>
            <a:ext cx="3884963" cy="2652157"/>
          </a:xfrm>
          <a:prstGeom prst="rect">
            <a:avLst/>
          </a:prstGeom>
          <a:noFill/>
        </p:spPr>
      </p:pic>
      <p:sp>
        <p:nvSpPr>
          <p:cNvPr id="18" name="Organigramme : Connecteur 17"/>
          <p:cNvSpPr/>
          <p:nvPr/>
        </p:nvSpPr>
        <p:spPr>
          <a:xfrm>
            <a:off x="6412676" y="1935677"/>
            <a:ext cx="166253" cy="1425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6745185" y="2303814"/>
            <a:ext cx="1" cy="1662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G:\DCIM\103_FUJI\DSCF39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3247" y="1401288"/>
            <a:ext cx="3728852" cy="2671948"/>
          </a:xfrm>
          <a:prstGeom prst="rect">
            <a:avLst/>
          </a:prstGeom>
          <a:noFill/>
        </p:spPr>
      </p:pic>
      <p:sp>
        <p:nvSpPr>
          <p:cNvPr id="25" name="Organigramme : Connecteur 24"/>
          <p:cNvSpPr/>
          <p:nvPr/>
        </p:nvSpPr>
        <p:spPr>
          <a:xfrm>
            <a:off x="6353301" y="2090056"/>
            <a:ext cx="154380" cy="172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6424551" y="1828800"/>
            <a:ext cx="11879" cy="1626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5343896" y="2766951"/>
            <a:ext cx="23751" cy="129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7277594" y="2764971"/>
            <a:ext cx="23751" cy="129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427023" y="3016332"/>
            <a:ext cx="1840676" cy="475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510</Words>
  <Application>Microsoft Office PowerPoint</Application>
  <PresentationFormat>Affichage à l'écran (4:3)</PresentationFormat>
  <Paragraphs>232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宋体</vt:lpstr>
      <vt:lpstr>Arial</vt:lpstr>
      <vt:lpstr>Calibri</vt:lpstr>
      <vt:lpstr>Thème Office</vt:lpstr>
      <vt:lpstr>Présentation PowerPoint</vt:lpstr>
      <vt:lpstr>Présentation PowerPoint</vt:lpstr>
      <vt:lpstr>Sector A Antenna Swap</vt:lpstr>
      <vt:lpstr>Sector A Antenna Swap</vt:lpstr>
      <vt:lpstr>Sector A Antenna Swap</vt:lpstr>
      <vt:lpstr>Sector B Antenna Swap</vt:lpstr>
      <vt:lpstr>Sector B Antenna Swap</vt:lpstr>
      <vt:lpstr>Sector B Antenna Swap</vt:lpstr>
      <vt:lpstr>Sector C Antenna Swap</vt:lpstr>
      <vt:lpstr>Sector C Antenna Swap</vt:lpstr>
      <vt:lpstr>Sector C Antenna Swap</vt:lpstr>
      <vt:lpstr>Antenna Type and SN</vt:lpstr>
      <vt:lpstr>Site Clean Up</vt:lpstr>
      <vt:lpstr>Site Access</vt:lpstr>
      <vt:lpstr>Présentation PowerPoint</vt:lpstr>
      <vt:lpstr>Présentation PowerPoint</vt:lpstr>
      <vt:lpstr>Antenna Pole Sector A</vt:lpstr>
      <vt:lpstr>Antenna Pole Sector  B</vt:lpstr>
      <vt:lpstr>Antenna Pole SectorC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Amirouche BELKACEMI</cp:lastModifiedBy>
  <cp:revision>132</cp:revision>
  <dcterms:modified xsi:type="dcterms:W3CDTF">2016-08-12T16:52:38Z</dcterms:modified>
</cp:coreProperties>
</file>