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67" r:id="rId4"/>
    <p:sldId id="308" r:id="rId5"/>
    <p:sldId id="324" r:id="rId6"/>
    <p:sldId id="325" r:id="rId7"/>
    <p:sldId id="326" r:id="rId8"/>
    <p:sldId id="327" r:id="rId9"/>
    <p:sldId id="329" r:id="rId10"/>
    <p:sldId id="330" r:id="rId11"/>
    <p:sldId id="331" r:id="rId12"/>
    <p:sldId id="328" r:id="rId13"/>
    <p:sldId id="323" r:id="rId14"/>
    <p:sldId id="332" r:id="rId15"/>
    <p:sldId id="336" r:id="rId16"/>
    <p:sldId id="337" r:id="rId17"/>
    <p:sldId id="333" r:id="rId18"/>
    <p:sldId id="334" r:id="rId19"/>
    <p:sldId id="335" r:id="rId20"/>
    <p:sldId id="29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89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9232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1039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4550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678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1875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7624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109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823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93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200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F974-02E0-4769-AFAF-3B4671F740CF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86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6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.png"/><Relationship Id="rId7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12450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4813997"/>
              </p:ext>
            </p:extLst>
          </p:nvPr>
        </p:nvGraphicFramePr>
        <p:xfrm>
          <a:off x="1170820" y="2423078"/>
          <a:ext cx="6321778" cy="2656920"/>
        </p:xfrm>
        <a:graphic>
          <a:graphicData uri="http://schemas.openxmlformats.org/drawingml/2006/table">
            <a:tbl>
              <a:tblPr/>
              <a:tblGrid>
                <a:gridCol w="3286880"/>
                <a:gridCol w="3034898"/>
              </a:tblGrid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Project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Ooredoo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Algeria LTE Project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Code: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AL5938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altLang="zh-CN" sz="12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BIR</a:t>
                      </a:r>
                      <a:r>
                        <a:rPr lang="fr-FR" altLang="zh-CN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KHADEM</a:t>
                      </a:r>
                      <a:endParaRPr lang="zh-CN" altLang="en-US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Engineer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MOHAMED</a:t>
                      </a:r>
                      <a:r>
                        <a:rPr lang="fr-FR" altLang="zh-C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RHAHLIA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Subcontractor: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MGNIC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Operation Date: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10/08/2016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6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6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pc\Desktop\M\C5938\DSC02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628" y="1474802"/>
            <a:ext cx="3574972" cy="2284398"/>
          </a:xfrm>
          <a:prstGeom prst="rect">
            <a:avLst/>
          </a:prstGeom>
          <a:noFill/>
        </p:spPr>
      </p:pic>
      <p:pic>
        <p:nvPicPr>
          <p:cNvPr id="8195" name="Picture 3" descr="C:\Users\pc\Desktop\M\C5938\20160810_1548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8988" y="1485900"/>
            <a:ext cx="3465512" cy="2273300"/>
          </a:xfrm>
          <a:prstGeom prst="rect">
            <a:avLst/>
          </a:prstGeom>
          <a:noFill/>
        </p:spPr>
      </p:pic>
      <p:pic>
        <p:nvPicPr>
          <p:cNvPr id="8196" name="Picture 4" descr="C:\Users\pc\Desktop\M\C5938\DSC023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600" y="4241800"/>
            <a:ext cx="3581400" cy="2159000"/>
          </a:xfrm>
          <a:prstGeom prst="rect">
            <a:avLst/>
          </a:prstGeom>
          <a:noFill/>
        </p:spPr>
      </p:pic>
      <p:pic>
        <p:nvPicPr>
          <p:cNvPr id="8197" name="Picture 5" descr="C:\Users\pc\Desktop\M\C5938\20160810_1558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7388" y="4203700"/>
            <a:ext cx="3592512" cy="215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6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6°)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6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6°)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pc\Desktop\M\C5938\20160810_160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288" y="1638300"/>
            <a:ext cx="3236912" cy="2108200"/>
          </a:xfrm>
          <a:prstGeom prst="rect">
            <a:avLst/>
          </a:prstGeom>
          <a:noFill/>
        </p:spPr>
      </p:pic>
      <p:pic>
        <p:nvPicPr>
          <p:cNvPr id="9219" name="Picture 3" descr="C:\Users\pc\Desktop\M\C5938\20160810_160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0088" y="4254500"/>
            <a:ext cx="3503612" cy="2120900"/>
          </a:xfrm>
          <a:prstGeom prst="rect">
            <a:avLst/>
          </a:prstGeom>
          <a:noFill/>
        </p:spPr>
      </p:pic>
      <p:pic>
        <p:nvPicPr>
          <p:cNvPr id="9220" name="Picture 4" descr="C:\Users\pc\Desktop\M\C5938\DSC024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1562100"/>
            <a:ext cx="3517900" cy="2184400"/>
          </a:xfrm>
          <a:prstGeom prst="rect">
            <a:avLst/>
          </a:prstGeom>
          <a:noFill/>
        </p:spPr>
      </p:pic>
      <p:pic>
        <p:nvPicPr>
          <p:cNvPr id="9221" name="Picture 5" descr="C:\Users\pc\Desktop\M\C5938\DSC02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216400"/>
            <a:ext cx="3657600" cy="214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Antenna Type and SN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92726" y="1101138"/>
          <a:ext cx="7841673" cy="5611089"/>
        </p:xfrm>
        <a:graphic>
          <a:graphicData uri="http://schemas.openxmlformats.org/drawingml/2006/table">
            <a:tbl>
              <a:tblPr/>
              <a:tblGrid>
                <a:gridCol w="2613891"/>
                <a:gridCol w="2613891"/>
                <a:gridCol w="2613891"/>
              </a:tblGrid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524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After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SectorB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602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C:\Users\pc\Desktop\M\C5938\DSC023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500" y="1638300"/>
            <a:ext cx="2387600" cy="1981200"/>
          </a:xfrm>
          <a:prstGeom prst="rect">
            <a:avLst/>
          </a:prstGeom>
          <a:noFill/>
        </p:spPr>
      </p:pic>
      <p:pic>
        <p:nvPicPr>
          <p:cNvPr id="10243" name="Picture 3" descr="C:\Users\pc\Desktop\M\C5938\DSC023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3300" y="1651000"/>
            <a:ext cx="2184400" cy="2171700"/>
          </a:xfrm>
          <a:prstGeom prst="rect">
            <a:avLst/>
          </a:prstGeom>
          <a:noFill/>
        </p:spPr>
      </p:pic>
      <p:pic>
        <p:nvPicPr>
          <p:cNvPr id="10244" name="Picture 4" descr="C:\Users\pc\Desktop\M\C5938\DSC024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638300"/>
            <a:ext cx="2451100" cy="2082800"/>
          </a:xfrm>
          <a:prstGeom prst="rect">
            <a:avLst/>
          </a:prstGeom>
          <a:noFill/>
        </p:spPr>
      </p:pic>
      <p:pic>
        <p:nvPicPr>
          <p:cNvPr id="10245" name="Picture 5" descr="C:\Users\pc\Desktop\M\C5938\20160810_1550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289" y="4318000"/>
            <a:ext cx="2424112" cy="2273300"/>
          </a:xfrm>
          <a:prstGeom prst="rect">
            <a:avLst/>
          </a:prstGeom>
          <a:noFill/>
        </p:spPr>
      </p:pic>
      <p:pic>
        <p:nvPicPr>
          <p:cNvPr id="10246" name="Picture 6" descr="C:\Users\pc\Desktop\M\C5938\20160810_1550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2489" y="4343400"/>
            <a:ext cx="2449512" cy="2209800"/>
          </a:xfrm>
          <a:prstGeom prst="rect">
            <a:avLst/>
          </a:prstGeom>
          <a:noFill/>
        </p:spPr>
      </p:pic>
      <p:pic>
        <p:nvPicPr>
          <p:cNvPr id="10247" name="Picture 7" descr="C:\Users\pc\Desktop\M\C5938\20160810_1603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95989" y="4318000"/>
            <a:ext cx="2309812" cy="222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Clean Up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66219" y="809589"/>
          <a:ext cx="7722406" cy="5690614"/>
        </p:xfrm>
        <a:graphic>
          <a:graphicData uri="http://schemas.openxmlformats.org/drawingml/2006/table">
            <a:tbl>
              <a:tblPr/>
              <a:tblGrid>
                <a:gridCol w="3861203"/>
                <a:gridCol w="3861203"/>
              </a:tblGrid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85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Site General View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14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267" name="Picture 3" descr="C:\Users\pc\Desktop\M\C5938\20160810_094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800" y="1346200"/>
            <a:ext cx="3327400" cy="1892300"/>
          </a:xfrm>
          <a:prstGeom prst="rect">
            <a:avLst/>
          </a:prstGeom>
          <a:noFill/>
        </p:spPr>
      </p:pic>
      <p:pic>
        <p:nvPicPr>
          <p:cNvPr id="11268" name="Picture 4" descr="C:\Users\pc\Desktop\M\C5938\20160810_1623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4088" y="1333500"/>
            <a:ext cx="3363912" cy="1816100"/>
          </a:xfrm>
          <a:prstGeom prst="rect">
            <a:avLst/>
          </a:prstGeom>
          <a:noFill/>
        </p:spPr>
      </p:pic>
      <p:pic>
        <p:nvPicPr>
          <p:cNvPr id="11270" name="Picture 6" descr="C:\Users\pc\Desktop\M\C5938\DSC023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7400" y="4254500"/>
            <a:ext cx="3467100" cy="2108200"/>
          </a:xfrm>
          <a:prstGeom prst="rect">
            <a:avLst/>
          </a:prstGeom>
          <a:noFill/>
        </p:spPr>
      </p:pic>
      <p:pic>
        <p:nvPicPr>
          <p:cNvPr id="15" name="Picture 2" descr="C:\Users\pc\Desktop\M\C5938\20160810_1329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7563" y="4356309"/>
            <a:ext cx="3099158" cy="200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</a:t>
            </a:r>
            <a:r>
              <a:rPr lang="en-US" altLang="zh-CN" sz="3800" dirty="0" smtClean="0">
                <a:solidFill>
                  <a:schemeClr val="tx2"/>
                </a:solidFill>
              </a:rPr>
              <a:t>Access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pc\Desktop\M\C5938\20160810_094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988" y="1041400"/>
            <a:ext cx="3986212" cy="4978400"/>
          </a:xfrm>
          <a:prstGeom prst="rect">
            <a:avLst/>
          </a:prstGeom>
          <a:noFill/>
        </p:spPr>
      </p:pic>
      <p:pic>
        <p:nvPicPr>
          <p:cNvPr id="12291" name="Picture 3" descr="C:\Users\pc\Desktop\M\C5938\20160810_162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4888" y="1079500"/>
            <a:ext cx="3808412" cy="485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60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pc\Desktop\M\C5938\DSC02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0" y="1511300"/>
            <a:ext cx="3378200" cy="2476500"/>
          </a:xfrm>
          <a:prstGeom prst="rect">
            <a:avLst/>
          </a:prstGeom>
          <a:noFill/>
        </p:spPr>
      </p:pic>
      <p:pic>
        <p:nvPicPr>
          <p:cNvPr id="13315" name="Picture 3" descr="C:\Users\pc\Desktop\M\C5938\DSC024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610100"/>
            <a:ext cx="3568700" cy="2057400"/>
          </a:xfrm>
          <a:prstGeom prst="rect">
            <a:avLst/>
          </a:prstGeom>
          <a:noFill/>
        </p:spPr>
      </p:pic>
      <p:pic>
        <p:nvPicPr>
          <p:cNvPr id="13316" name="Picture 4" descr="C:\Users\pc\Desktop\M\C5938\20160810_1546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8500" y="1550989"/>
            <a:ext cx="3530600" cy="2386012"/>
          </a:xfrm>
          <a:prstGeom prst="rect">
            <a:avLst/>
          </a:prstGeom>
          <a:noFill/>
        </p:spPr>
      </p:pic>
      <p:pic>
        <p:nvPicPr>
          <p:cNvPr id="13317" name="Picture 5" descr="C:\Users\pc\Desktop\M\C5938\20160810_1546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22788" y="4648200"/>
            <a:ext cx="3376612" cy="2006600"/>
          </a:xfrm>
          <a:prstGeom prst="rect">
            <a:avLst/>
          </a:prstGeom>
          <a:noFill/>
        </p:spPr>
      </p:pic>
      <p:sp>
        <p:nvSpPr>
          <p:cNvPr id="15" name="Rectangle à coins arrondis 14"/>
          <p:cNvSpPr/>
          <p:nvPr/>
        </p:nvSpPr>
        <p:spPr>
          <a:xfrm>
            <a:off x="9388698" y="550960"/>
            <a:ext cx="1584101" cy="1277840"/>
          </a:xfrm>
          <a:prstGeom prst="wedgeRoundRectCallout">
            <a:avLst>
              <a:gd name="adj1" fmla="val -189362"/>
              <a:gd name="adj2" fmla="val 14384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can’t</a:t>
            </a:r>
            <a:r>
              <a:rPr lang="fr-FR" dirty="0" smtClean="0"/>
              <a:t> put </a:t>
            </a:r>
            <a:r>
              <a:rPr lang="fr-FR" dirty="0" err="1" smtClean="0"/>
              <a:t>compass</a:t>
            </a:r>
            <a:r>
              <a:rPr lang="fr-FR" dirty="0" smtClean="0"/>
              <a:t> cause of the </a:t>
            </a:r>
            <a:r>
              <a:rPr lang="fr-FR" dirty="0" err="1" smtClean="0"/>
              <a:t>wind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3003613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azimuth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pc\Desktop\M\C5938\20160810_154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7388" y="1498600"/>
            <a:ext cx="3503612" cy="2501900"/>
          </a:xfrm>
          <a:prstGeom prst="rect">
            <a:avLst/>
          </a:prstGeom>
          <a:noFill/>
        </p:spPr>
      </p:pic>
      <p:pic>
        <p:nvPicPr>
          <p:cNvPr id="14339" name="Picture 3" descr="C:\Users\pc\Desktop\M\C5938\DSC024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00" y="1498600"/>
            <a:ext cx="3670300" cy="2552700"/>
          </a:xfrm>
          <a:prstGeom prst="rect">
            <a:avLst/>
          </a:prstGeom>
          <a:noFill/>
        </p:spPr>
      </p:pic>
      <p:sp>
        <p:nvSpPr>
          <p:cNvPr id="2" name="Rectangle à coins arrondis 1"/>
          <p:cNvSpPr/>
          <p:nvPr/>
        </p:nvSpPr>
        <p:spPr>
          <a:xfrm>
            <a:off x="9388698" y="550960"/>
            <a:ext cx="1584101" cy="1277840"/>
          </a:xfrm>
          <a:prstGeom prst="wedgeRoundRectCallout">
            <a:avLst>
              <a:gd name="adj1" fmla="val -189362"/>
              <a:gd name="adj2" fmla="val 14384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can’t</a:t>
            </a:r>
            <a:r>
              <a:rPr lang="fr-FR" dirty="0" smtClean="0"/>
              <a:t> put </a:t>
            </a:r>
            <a:r>
              <a:rPr lang="fr-FR" dirty="0" err="1" smtClean="0"/>
              <a:t>compass</a:t>
            </a:r>
            <a:r>
              <a:rPr lang="fr-FR" dirty="0" smtClean="0"/>
              <a:t> cause of the </a:t>
            </a:r>
            <a:r>
              <a:rPr lang="fr-FR" dirty="0" err="1" smtClean="0"/>
              <a:t>wind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SectorA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LFA\Desktop\DSCF3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0503" y="1045028"/>
            <a:ext cx="4689566" cy="5329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SectorB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LFA\Desktop\DSCF3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5371" y="1058091"/>
            <a:ext cx="4545875" cy="522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SectorC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LFA\Desktop\DSCF3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5371" y="927463"/>
            <a:ext cx="4963886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4068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2089890"/>
              </p:ext>
            </p:extLst>
          </p:nvPr>
        </p:nvGraphicFramePr>
        <p:xfrm>
          <a:off x="54429" y="1687285"/>
          <a:ext cx="8822872" cy="2879912"/>
        </p:xfrm>
        <a:graphic>
          <a:graphicData uri="http://schemas.openxmlformats.org/drawingml/2006/table">
            <a:tbl>
              <a:tblPr/>
              <a:tblGrid>
                <a:gridCol w="383956"/>
                <a:gridCol w="322413"/>
                <a:gridCol w="1518292"/>
                <a:gridCol w="2008787"/>
                <a:gridCol w="548442"/>
                <a:gridCol w="680068"/>
                <a:gridCol w="394878"/>
                <a:gridCol w="383909"/>
                <a:gridCol w="416816"/>
                <a:gridCol w="372940"/>
                <a:gridCol w="383909"/>
                <a:gridCol w="351004"/>
                <a:gridCol w="574857"/>
                <a:gridCol w="482601"/>
              </a:tblGrid>
              <a:tr h="655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Azimut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HBA (m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from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beginning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tower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Tilt_900M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_1800M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_2100M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48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2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AL5938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Kathrein80010692/SN:W0F0398877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RX4PX310B1Q</a:t>
                      </a:r>
                    </a:p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SN:15CN102161838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0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Kathrein80010692/SN:W0F0509639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RX4PX310B1Q</a:t>
                      </a:r>
                    </a:p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SN:15CN102161830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Kathrein80010692/SN:W0F0402127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RX4PX310B1Q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SN:15CN103305901</a:t>
                      </a:r>
                    </a:p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8511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58297" y="2924944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 smtClean="0"/>
              <a:t>THE  END</a:t>
            </a:r>
            <a:endParaRPr lang="fr-FR" sz="9600" dirty="0"/>
          </a:p>
        </p:txBody>
      </p:sp>
    </p:spTree>
    <p:extLst>
      <p:ext uri="{BB962C8B-B14F-4D97-AF65-F5344CB8AC3E}">
        <p14:creationId xmlns="" xmlns:p14="http://schemas.microsoft.com/office/powerpoint/2010/main" val="17748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c\Desktop\M\C5938\DSC023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" y="1511300"/>
            <a:ext cx="3644900" cy="2489200"/>
          </a:xfrm>
          <a:prstGeom prst="rect">
            <a:avLst/>
          </a:prstGeom>
          <a:noFill/>
        </p:spPr>
      </p:pic>
      <p:pic>
        <p:nvPicPr>
          <p:cNvPr id="1028" name="Picture 4" descr="C:\Users\pc\Desktop\M\C5938\20160810_153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8988" y="1524000"/>
            <a:ext cx="3414712" cy="2501900"/>
          </a:xfrm>
          <a:prstGeom prst="rect">
            <a:avLst/>
          </a:prstGeom>
          <a:noFill/>
        </p:spPr>
      </p:pic>
      <p:pic>
        <p:nvPicPr>
          <p:cNvPr id="1029" name="Picture 5" descr="C:\Users\pc\Desktop\M\C5938\DSC023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600" y="4584700"/>
            <a:ext cx="3581400" cy="2044700"/>
          </a:xfrm>
          <a:prstGeom prst="rect">
            <a:avLst/>
          </a:prstGeom>
          <a:noFill/>
        </p:spPr>
      </p:pic>
      <p:pic>
        <p:nvPicPr>
          <p:cNvPr id="1030" name="Picture 6" descr="C:\Users\pc\Desktop\M\C5938\20160810_1606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21200" y="4546600"/>
            <a:ext cx="3556000" cy="209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4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c\Desktop\M\C5938\DSC023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00" y="1549400"/>
            <a:ext cx="3530600" cy="2235200"/>
          </a:xfrm>
          <a:prstGeom prst="rect">
            <a:avLst/>
          </a:prstGeom>
          <a:noFill/>
        </p:spPr>
      </p:pic>
      <p:pic>
        <p:nvPicPr>
          <p:cNvPr id="2051" name="Picture 3" descr="C:\Users\pc\Desktop\M\C5938\20160810_1549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2800" y="1536700"/>
            <a:ext cx="3403600" cy="2235200"/>
          </a:xfrm>
          <a:prstGeom prst="rect">
            <a:avLst/>
          </a:prstGeom>
          <a:noFill/>
        </p:spPr>
      </p:pic>
      <p:pic>
        <p:nvPicPr>
          <p:cNvPr id="2052" name="Picture 4" descr="C:\Users\pc\Desktop\M\C5938\DSC023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700" y="4292600"/>
            <a:ext cx="3441700" cy="2159000"/>
          </a:xfrm>
          <a:prstGeom prst="rect">
            <a:avLst/>
          </a:prstGeom>
          <a:noFill/>
        </p:spPr>
      </p:pic>
      <p:pic>
        <p:nvPicPr>
          <p:cNvPr id="2053" name="Picture 5" descr="C:\Users\pc\Desktop\M\C5938\20160810_1551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48188" y="4216400"/>
            <a:ext cx="3516312" cy="218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pc\Desktop\M\C5938\20160810_155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888" y="1498600"/>
            <a:ext cx="3503612" cy="2095500"/>
          </a:xfrm>
          <a:prstGeom prst="rect">
            <a:avLst/>
          </a:prstGeom>
          <a:noFill/>
        </p:spPr>
      </p:pic>
      <p:pic>
        <p:nvPicPr>
          <p:cNvPr id="3075" name="Picture 3" descr="C:\Users\pc\Desktop\M\C5938\20160810_155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7388" y="4241800"/>
            <a:ext cx="3554412" cy="2070100"/>
          </a:xfrm>
          <a:prstGeom prst="rect">
            <a:avLst/>
          </a:prstGeom>
          <a:noFill/>
        </p:spPr>
      </p:pic>
      <p:pic>
        <p:nvPicPr>
          <p:cNvPr id="3076" name="Picture 4" descr="C:\Users\pc\Desktop\M\C5938\DSC023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900" y="1536700"/>
            <a:ext cx="3644900" cy="2222500"/>
          </a:xfrm>
          <a:prstGeom prst="rect">
            <a:avLst/>
          </a:prstGeom>
          <a:noFill/>
        </p:spPr>
      </p:pic>
      <p:pic>
        <p:nvPicPr>
          <p:cNvPr id="3077" name="Picture 5" descr="C:\Users\pc\Desktop\M\C5938\DSC023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800" y="4254500"/>
            <a:ext cx="3606800" cy="210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zh-CN" sz="3800" dirty="0" smtClean="0">
                <a:solidFill>
                  <a:schemeClr val="tx2"/>
                </a:solidFill>
              </a:rPr>
              <a:t>B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pc\Desktop\M\C5938\DSC023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702" y="1498600"/>
            <a:ext cx="3461657" cy="2550886"/>
          </a:xfrm>
          <a:prstGeom prst="rect">
            <a:avLst/>
          </a:prstGeom>
          <a:noFill/>
        </p:spPr>
      </p:pic>
      <p:pic>
        <p:nvPicPr>
          <p:cNvPr id="4100" name="Picture 4" descr="C:\Users\pc\Desktop\M\C5938\20160810_1609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500" y="4610100"/>
            <a:ext cx="3581400" cy="1955800"/>
          </a:xfrm>
          <a:prstGeom prst="rect">
            <a:avLst/>
          </a:prstGeom>
          <a:noFill/>
        </p:spPr>
      </p:pic>
      <p:pic>
        <p:nvPicPr>
          <p:cNvPr id="4101" name="Picture 5" descr="C:\Users\pc\Desktop\M\C5938\DSC023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" y="4584700"/>
            <a:ext cx="3644900" cy="2057400"/>
          </a:xfrm>
          <a:prstGeom prst="rect">
            <a:avLst/>
          </a:prstGeom>
          <a:noFill/>
        </p:spPr>
      </p:pic>
      <p:pic>
        <p:nvPicPr>
          <p:cNvPr id="15" name="Picture 2" descr="C:\Users\ALFA\Desktop\Rapport Ooredoo\az 38\DSCF39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449976"/>
            <a:ext cx="3605349" cy="2612573"/>
          </a:xfrm>
          <a:prstGeom prst="rect">
            <a:avLst/>
          </a:prstGeom>
          <a:noFill/>
        </p:spPr>
      </p:pic>
      <p:cxnSp>
        <p:nvCxnSpPr>
          <p:cNvPr id="17" name="Connecteur droit avec flèche 16"/>
          <p:cNvCxnSpPr/>
          <p:nvPr/>
        </p:nvCxnSpPr>
        <p:spPr>
          <a:xfrm flipH="1" flipV="1">
            <a:off x="6400800" y="1476102"/>
            <a:ext cx="26125" cy="1998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2129246" y="2142309"/>
            <a:ext cx="34835" cy="1249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5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5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pc\Desktop\M\C5938\DSC023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49400"/>
            <a:ext cx="3467100" cy="2184400"/>
          </a:xfrm>
          <a:prstGeom prst="rect">
            <a:avLst/>
          </a:prstGeom>
          <a:noFill/>
        </p:spPr>
      </p:pic>
      <p:pic>
        <p:nvPicPr>
          <p:cNvPr id="5123" name="Picture 3" descr="C:\Users\pc\Desktop\M\C5938\20160810_1549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4688" y="1524000"/>
            <a:ext cx="3605212" cy="2197100"/>
          </a:xfrm>
          <a:prstGeom prst="rect">
            <a:avLst/>
          </a:prstGeom>
          <a:noFill/>
        </p:spPr>
      </p:pic>
      <p:pic>
        <p:nvPicPr>
          <p:cNvPr id="5124" name="Picture 4" descr="C:\Users\pc\Desktop\M\C5938\20160810_1604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5488" y="4279900"/>
            <a:ext cx="3490912" cy="1968500"/>
          </a:xfrm>
          <a:prstGeom prst="rect">
            <a:avLst/>
          </a:prstGeom>
          <a:noFill/>
        </p:spPr>
      </p:pic>
      <p:pic>
        <p:nvPicPr>
          <p:cNvPr id="5125" name="Picture 5" descr="C:\Users\pc\Desktop\M\C5938\DSC023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241800"/>
            <a:ext cx="3657600" cy="218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5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5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pc\Desktop\M\C5938\DSC02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0" y="1574800"/>
            <a:ext cx="3441700" cy="2095500"/>
          </a:xfrm>
          <a:prstGeom prst="rect">
            <a:avLst/>
          </a:prstGeom>
          <a:noFill/>
        </p:spPr>
      </p:pic>
      <p:pic>
        <p:nvPicPr>
          <p:cNvPr id="6147" name="Picture 3" descr="C:\Users\pc\Desktop\M\C5938\DSC023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00" y="4241800"/>
            <a:ext cx="3581400" cy="2057400"/>
          </a:xfrm>
          <a:prstGeom prst="rect">
            <a:avLst/>
          </a:prstGeom>
          <a:noFill/>
        </p:spPr>
      </p:pic>
      <p:pic>
        <p:nvPicPr>
          <p:cNvPr id="6148" name="Picture 4" descr="C:\Users\pc\Desktop\M\C5938\20160810_1555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3588" y="1536700"/>
            <a:ext cx="3465512" cy="2108200"/>
          </a:xfrm>
          <a:prstGeom prst="rect">
            <a:avLst/>
          </a:prstGeom>
          <a:noFill/>
        </p:spPr>
      </p:pic>
      <p:pic>
        <p:nvPicPr>
          <p:cNvPr id="6149" name="Picture 5" descr="C:\Users\pc\Desktop\M\C5938\20160810_1555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97400" y="4216400"/>
            <a:ext cx="3429000" cy="219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fr-FR" sz="3800" dirty="0" smtClean="0">
                <a:solidFill>
                  <a:schemeClr val="tx2"/>
                </a:solidFill>
              </a:rPr>
              <a:t>C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azimuth(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pc\Desktop\M\C5938\DSC02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00" y="1549400"/>
            <a:ext cx="3556000" cy="2387600"/>
          </a:xfrm>
          <a:prstGeom prst="rect">
            <a:avLst/>
          </a:prstGeom>
          <a:noFill/>
        </p:spPr>
      </p:pic>
      <p:pic>
        <p:nvPicPr>
          <p:cNvPr id="7171" name="Picture 3" descr="C:\Users\pc\Desktop\M\C5938\20160810_1546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5488" y="1587500"/>
            <a:ext cx="3503612" cy="2374900"/>
          </a:xfrm>
          <a:prstGeom prst="rect">
            <a:avLst/>
          </a:prstGeom>
          <a:noFill/>
        </p:spPr>
      </p:pic>
      <p:pic>
        <p:nvPicPr>
          <p:cNvPr id="7172" name="Picture 4" descr="C:\Users\pc\Desktop\M\C5938\20160810_1612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0400" y="4559300"/>
            <a:ext cx="3657600" cy="2081213"/>
          </a:xfrm>
          <a:prstGeom prst="rect">
            <a:avLst/>
          </a:prstGeom>
          <a:noFill/>
        </p:spPr>
      </p:pic>
      <p:pic>
        <p:nvPicPr>
          <p:cNvPr id="7173" name="Picture 5" descr="C:\Users\pc\Desktop\M\C5938\DSC023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4572000"/>
            <a:ext cx="3517900" cy="195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498</Words>
  <Application>Microsoft Office PowerPoint</Application>
  <PresentationFormat>Affichage à l'écran (4:3)</PresentationFormat>
  <Paragraphs>233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Diapositive 2</vt:lpstr>
      <vt:lpstr>Sector A Antenna Swap</vt:lpstr>
      <vt:lpstr>Sector A Antenna Swap</vt:lpstr>
      <vt:lpstr>Sector A Antenna Swap</vt:lpstr>
      <vt:lpstr>Sector B Antenna Swap</vt:lpstr>
      <vt:lpstr>Sector B Antenna Swap</vt:lpstr>
      <vt:lpstr>Sector B Antenna Swap</vt:lpstr>
      <vt:lpstr>Sector C Antenna Swap</vt:lpstr>
      <vt:lpstr>Sector C Antenna Swap</vt:lpstr>
      <vt:lpstr>Sector C Antenna Swap</vt:lpstr>
      <vt:lpstr>Antenna Type and SN</vt:lpstr>
      <vt:lpstr>Site Clean Up</vt:lpstr>
      <vt:lpstr>Site Access</vt:lpstr>
      <vt:lpstr>Diapositive 15</vt:lpstr>
      <vt:lpstr>Diapositive 16</vt:lpstr>
      <vt:lpstr>Antenna Pole SectorA</vt:lpstr>
      <vt:lpstr>Antenna Pole SectorB</vt:lpstr>
      <vt:lpstr>Antenna Pole SectorC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ALFA</cp:lastModifiedBy>
  <cp:revision>128</cp:revision>
  <dcterms:modified xsi:type="dcterms:W3CDTF">2016-08-12T16:18:29Z</dcterms:modified>
</cp:coreProperties>
</file>