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  <p:sldMasterId id="2147483681" r:id="rId3"/>
  </p:sldMasterIdLst>
  <p:notesMasterIdLst>
    <p:notesMasterId r:id="rId27"/>
  </p:notesMasterIdLst>
  <p:handoutMasterIdLst>
    <p:handoutMasterId r:id="rId28"/>
  </p:handoutMasterIdLst>
  <p:sldIdLst>
    <p:sldId id="256" r:id="rId4"/>
    <p:sldId id="265" r:id="rId5"/>
    <p:sldId id="654" r:id="rId6"/>
    <p:sldId id="739" r:id="rId7"/>
    <p:sldId id="703" r:id="rId8"/>
    <p:sldId id="737" r:id="rId9"/>
    <p:sldId id="705" r:id="rId10"/>
    <p:sldId id="740" r:id="rId11"/>
    <p:sldId id="741" r:id="rId12"/>
    <p:sldId id="742" r:id="rId13"/>
    <p:sldId id="706" r:id="rId14"/>
    <p:sldId id="708" r:id="rId15"/>
    <p:sldId id="710" r:id="rId16"/>
    <p:sldId id="711" r:id="rId17"/>
    <p:sldId id="744" r:id="rId18"/>
    <p:sldId id="726" r:id="rId19"/>
    <p:sldId id="727" r:id="rId20"/>
    <p:sldId id="725" r:id="rId21"/>
    <p:sldId id="731" r:id="rId22"/>
    <p:sldId id="732" r:id="rId23"/>
    <p:sldId id="733" r:id="rId24"/>
    <p:sldId id="738" r:id="rId25"/>
    <p:sldId id="743" r:id="rId26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5CC"/>
    <a:srgbClr val="A20000"/>
    <a:srgbClr val="BF3223"/>
    <a:srgbClr val="8AC7FE"/>
    <a:srgbClr val="0088EE"/>
    <a:srgbClr val="921916"/>
    <a:srgbClr val="B63628"/>
    <a:srgbClr val="AE1E1A"/>
    <a:srgbClr val="F9F9F9"/>
    <a:srgbClr val="007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5" autoAdjust="0"/>
    <p:restoredTop sz="75527" autoAdjust="0"/>
  </p:normalViewPr>
  <p:slideViewPr>
    <p:cSldViewPr snapToObjects="1">
      <p:cViewPr varScale="1">
        <p:scale>
          <a:sx n="72" d="100"/>
          <a:sy n="72" d="100"/>
        </p:scale>
        <p:origin x="-133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209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52C20-3653-4C40-90D3-54A0135C2320}" type="datetime1">
              <a:rPr kumimoji="1" lang="zh-CN" altLang="en-US" smtClean="0"/>
              <a:pPr/>
              <a:t>2016/6/23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4EEA-D4D5-6F41-A804-635C9D876C0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793329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C9FD4-4527-CE4C-AC60-89A2517129D2}" type="datetime1">
              <a:rPr kumimoji="1" lang="zh-CN" altLang="en-US" smtClean="0"/>
              <a:pPr/>
              <a:t>2016/6/23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CE3B8-E554-904A-896A-44DF9E3C7B3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69594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62962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en-US" altLang="zh-CN" dirty="0" smtClean="0"/>
          </a:p>
        </p:txBody>
      </p:sp>
    </p:spTree>
    <p:extLst>
      <p:ext uri="{BB962C8B-B14F-4D97-AF65-F5344CB8AC3E}">
        <p14:creationId xmlns="" xmlns:p14="http://schemas.microsoft.com/office/powerpoint/2010/main" val="152486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1027485" y="4946924"/>
            <a:ext cx="149066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851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75676" y="4931600"/>
            <a:ext cx="1490662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47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911301" y="4931600"/>
            <a:ext cx="161504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66899" y="4931600"/>
            <a:ext cx="188875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4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31990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9734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9734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15912" y="1200151"/>
            <a:ext cx="6970888" cy="33944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3pPr>
              <a:defRPr sz="2200"/>
            </a:lvl3pPr>
            <a:lvl4pPr>
              <a:defRPr sz="2000"/>
            </a:lvl4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7" name="标题 9"/>
          <p:cNvSpPr txBox="1">
            <a:spLocks/>
          </p:cNvSpPr>
          <p:nvPr userDrawn="1"/>
        </p:nvSpPr>
        <p:spPr>
          <a:xfrm>
            <a:off x="1729314" y="460562"/>
            <a:ext cx="4528051" cy="857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3D5F3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1944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底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71008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4860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026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50269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3163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216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1509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5815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7167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5271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5136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9278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6316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8421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2150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27581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4716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90527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89513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99" r:id="rId10"/>
    <p:sldLayoutId id="2147483700" r:id="rId11"/>
    <p:sldLayoutId id="2147483702" r:id="rId12"/>
    <p:sldLayoutId id="214748370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5" r:id="rId2"/>
    <p:sldLayoutId id="2147483650" r:id="rId3"/>
    <p:sldLayoutId id="2147483674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85799" y="1275606"/>
            <a:ext cx="8098488" cy="2664296"/>
          </a:xfrm>
        </p:spPr>
        <p:txBody>
          <a:bodyPr>
            <a:normAutofit fontScale="90000"/>
          </a:bodyPr>
          <a:lstStyle/>
          <a:p>
            <a:r>
              <a:rPr lang="fr-FR" altLang="zh-CN" b="1" i="1" dirty="0" smtClean="0">
                <a:latin typeface="+mn-lt"/>
              </a:rPr>
              <a:t>OTA 2G&amp;3G </a:t>
            </a:r>
            <a:r>
              <a:rPr lang="fr-FR" altLang="zh-CN" b="1" i="1" dirty="0" err="1" smtClean="0">
                <a:latin typeface="+mn-lt"/>
              </a:rPr>
              <a:t>Modernization</a:t>
            </a:r>
            <a:r>
              <a:rPr lang="fr-FR" altLang="zh-CN" b="1" i="1" dirty="0" smtClean="0">
                <a:latin typeface="+mn-lt"/>
              </a:rPr>
              <a:t> Project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Photos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Subcontractor: ********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ID: A17X033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Installation/Swap Date: 20/06/*2016</a:t>
            </a:r>
            <a:br>
              <a:rPr lang="fr-FR" altLang="zh-CN" b="1" i="1" dirty="0" smtClean="0">
                <a:latin typeface="+mn-lt"/>
              </a:rPr>
            </a:br>
            <a:endParaRPr lang="zh-CN" altLang="en-US" b="1" i="1" dirty="0">
              <a:latin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2954" y="4262750"/>
            <a:ext cx="3537357" cy="7386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Name: HAICHEUR HADJER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Department:  Documentation (OTA Project)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Mail: haicheur.hadjer@zte.com.cn</a:t>
            </a:r>
            <a:endParaRPr lang="zh-CN" altLang="en-US" sz="1400" dirty="0">
              <a:solidFill>
                <a:srgbClr val="666666"/>
              </a:solidFill>
              <a:cs typeface="Calibri" pitchFamily="34" charset="0"/>
            </a:endParaRPr>
          </a:p>
        </p:txBody>
      </p:sp>
      <p:pic>
        <p:nvPicPr>
          <p:cNvPr id="1026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68344" y="26590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6004" y="235081"/>
            <a:ext cx="899592" cy="72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Outdoor Jumpers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10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071670" y="987574"/>
            <a:ext cx="5000660" cy="356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BBU (Connectivity and labeling)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11</a:t>
            </a:fld>
            <a:endParaRPr lang="zh-CN" altLang="en-US" dirty="0"/>
          </a:p>
        </p:txBody>
      </p:sp>
      <p:pic>
        <p:nvPicPr>
          <p:cNvPr id="1026" name="Picture 2" descr="SUC30088"/>
          <p:cNvPicPr>
            <a:picLocks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394647" y="843559"/>
            <a:ext cx="232225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20120916_125715"/>
          <p:cNvPicPr>
            <a:picLocks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5283079" y="843559"/>
            <a:ext cx="232225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RSU/RRU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12</a:t>
            </a:fld>
            <a:endParaRPr lang="zh-CN" altLang="en-US" dirty="0"/>
          </a:p>
        </p:txBody>
      </p:sp>
      <p:pic>
        <p:nvPicPr>
          <p:cNvPr id="5122" name="Picture 2" descr="D:\Subcontractor\ARM\Bechar swap\swap bechar photo\SITE O08X027\O08X027\٢٠١٥٠٩١٤_١٠٤٤٥٠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827584" y="651538"/>
            <a:ext cx="3096344" cy="4128458"/>
          </a:xfrm>
          <a:prstGeom prst="rect">
            <a:avLst/>
          </a:prstGeom>
          <a:noFill/>
        </p:spPr>
      </p:pic>
      <p:pic>
        <p:nvPicPr>
          <p:cNvPr id="2050" name="Picture 2" descr="20120905_133215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4824027" y="555527"/>
            <a:ext cx="324036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Grounding / Grounding Bar (Indoor and/or Outdoor)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555527"/>
            <a:ext cx="4450952" cy="416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D:\Subcontractor\Jotel\Site Folder DJELFA ZTE\A 17 X 070\DSC01765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428596" y="555527"/>
            <a:ext cx="3878231" cy="4163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Grounding / Grounding Bar (Indoor and/or Outdoor)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843652" y="843558"/>
            <a:ext cx="4664608" cy="349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Antennas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5" name="图片 5" descr="ALIM596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370214" y="569145"/>
            <a:ext cx="3435027" cy="458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Antenna Sector 1 (</a:t>
            </a: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Feeder,Waterproofing,label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)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16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2290" name="Picture 2" descr="D:\Subcontractor\Jotel\Site Folder DJELFA ZTE\A 17 X 030\DSC02065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043608" y="561206"/>
            <a:ext cx="3440981" cy="4587974"/>
          </a:xfrm>
          <a:prstGeom prst="rect">
            <a:avLst/>
          </a:prstGeom>
          <a:noFill/>
        </p:spPr>
      </p:pic>
      <p:pic>
        <p:nvPicPr>
          <p:cNvPr id="12292" name="Picture 4" descr="D:\Subcontractor\Jotel\Site Folder DJELFA ZTE\A17 X 088\DSC01450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4725659" y="555527"/>
            <a:ext cx="3317563" cy="4423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Antenna Sector 2(</a:t>
            </a: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Feeder,Waterproofing,label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)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17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7410" name="Picture 2" descr="D:\Subcontractor\Jotel\Site Folder DJELFA ZTE\A17 X 068\DSC01578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000364" y="632295"/>
            <a:ext cx="2664296" cy="3552394"/>
          </a:xfrm>
          <a:prstGeom prst="rect">
            <a:avLst/>
          </a:prstGeom>
          <a:noFill/>
        </p:spPr>
      </p:pic>
      <p:pic>
        <p:nvPicPr>
          <p:cNvPr id="17411" name="Picture 3" descr="D:\Subcontractor\Jotel\Site Folder DJELFA ZTE\A17 X 089\20140804_151830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0" y="632295"/>
            <a:ext cx="2520280" cy="3360373"/>
          </a:xfrm>
          <a:prstGeom prst="rect">
            <a:avLst/>
          </a:prstGeom>
          <a:noFill/>
        </p:spPr>
      </p:pic>
      <p:pic>
        <p:nvPicPr>
          <p:cNvPr id="17412" name="Picture 4" descr="D:\Subcontractor\Jotel\Site Folder DJELFA ZTE\A17 X 088\DSC01462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6062341" y="555527"/>
            <a:ext cx="2635432" cy="3513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Antenna Bracket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18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4338" name="Picture 2" descr="D:\Subcontractor\Jotel\Site Folder DJELFA ZTE\A17 X 057\DSC02253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857224" y="706739"/>
            <a:ext cx="3116944" cy="4155926"/>
          </a:xfrm>
          <a:prstGeom prst="rect">
            <a:avLst/>
          </a:prstGeom>
          <a:noFill/>
        </p:spPr>
      </p:pic>
      <p:pic>
        <p:nvPicPr>
          <p:cNvPr id="14339" name="Picture 3" descr="D:\Subcontractor\Jotel\Site Folder DJELFA ZTE\A17 X 104\DSC01152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4570624" y="706739"/>
            <a:ext cx="3008932" cy="4011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Triplexer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S1 S2 S3(</a:t>
            </a: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Waterproofing+Label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)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19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195" name="Picture 3" descr="D:\Subcontractor\Jotel\Site Folder DJELFA ZTE\A 17 X 030\DSC01999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838487" y="555527"/>
            <a:ext cx="3290562" cy="4387416"/>
          </a:xfrm>
          <a:prstGeom prst="rect">
            <a:avLst/>
          </a:prstGeom>
          <a:noFill/>
        </p:spPr>
      </p:pic>
      <p:pic>
        <p:nvPicPr>
          <p:cNvPr id="8196" name="Picture 4" descr="D:\Subcontractor\Jotel\Site Folder DJELFA ZTE\A17 X 088\DSC01482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4572000" y="555527"/>
            <a:ext cx="3384375" cy="4512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 txBox="1">
            <a:spLocks/>
          </p:cNvSpPr>
          <p:nvPr/>
        </p:nvSpPr>
        <p:spPr>
          <a:xfrm>
            <a:off x="1763689" y="699544"/>
            <a:ext cx="7057709" cy="4134318"/>
          </a:xfrm>
          <a:prstGeom prst="rect">
            <a:avLst/>
          </a:prstGeom>
        </p:spPr>
        <p:txBody>
          <a:bodyPr/>
          <a:lstStyle/>
          <a:p>
            <a:pPr marL="923925" indent="-571500">
              <a:spcBef>
                <a:spcPct val="20000"/>
              </a:spcBef>
              <a:defRPr/>
            </a:pPr>
            <a:endParaRPr kumimoji="1" lang="en-US" altLang="zh-CN" b="1" i="1" u="sng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en-US" altLang="zh-CN" b="1" i="1" u="sng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Work Done </a:t>
            </a:r>
            <a:r>
              <a:rPr kumimoji="1" lang="en-US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( Please to list bellow  the  work items done on the site</a:t>
            </a:r>
            <a:r>
              <a:rPr kumimoji="1" lang="fr-FR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)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   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  </a:t>
            </a: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….</a:t>
            </a: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  <a:p>
            <a:pPr marL="923925" lvl="0" indent="-571500">
              <a:lnSpc>
                <a:spcPct val="200000"/>
              </a:lnSpc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1763689" y="699543"/>
            <a:ext cx="7057710" cy="4134318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76189" tIns="38096" rIns="76189" bIns="38096" anchor="ctr"/>
          <a:lstStyle/>
          <a:p>
            <a:pPr>
              <a:defRPr/>
            </a:pPr>
            <a:endParaRPr lang="zh-CN" altLang="en-US" kern="0" cap="small" dirty="0">
              <a:solidFill>
                <a:srgbClr val="0087E2"/>
              </a:solidFill>
              <a:ea typeface="微软雅黑" pitchFamily="34" charset="-122"/>
            </a:endParaRPr>
          </a:p>
        </p:txBody>
      </p:sp>
      <p:pic>
        <p:nvPicPr>
          <p:cNvPr id="7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28057" y="445375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TMA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20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1266" name="Picture 2" descr="D:\Subcontractor\Jotel\Site Folder DJELFA ZTE\A 17 X 011\DSC01658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131840" y="555527"/>
            <a:ext cx="2846914" cy="3795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Cleanup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pic>
        <p:nvPicPr>
          <p:cNvPr id="10" name="Espace réservé du contenu 9" descr="IMG_20160622_165946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394722" y="1200150"/>
            <a:ext cx="2545556" cy="3394075"/>
          </a:xfrm>
        </p:spPr>
      </p:pic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21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9" name="Picture 2" descr="D:\Subcontractor\Jotel\Site Folder DJELFA ZTE\A 17 X 011\DSC017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tretch>
            <a:fillRect/>
          </a:stretch>
        </p:blipFill>
        <p:spPr bwMode="auto">
          <a:xfrm>
            <a:off x="1203722" y="1200150"/>
            <a:ext cx="2545556" cy="339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Others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22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Identification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027" name="Picture 3" descr="D:\Subcontractor\Jotel\Site Folder DJELFA ZTE\A 17 X 018\DSC08544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840493" y="555527"/>
            <a:ext cx="3324417" cy="4432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outdoor 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778212" y="555527"/>
            <a:ext cx="3329115" cy="44388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5" name="图片 5" descr="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243263" y="771550"/>
            <a:ext cx="26574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6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62897" y="65089"/>
            <a:ext cx="8686800" cy="490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微软雅黑" pitchFamily="34" charset="-122"/>
                <a:cs typeface="Arial" pitchFamily="34" charset="0"/>
              </a:rPr>
              <a:t>Equipments delivered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2050" name="Picture 2" descr="站点货物标识"/>
          <p:cNvPicPr>
            <a:picLocks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401870" y="987574"/>
            <a:ext cx="2484275" cy="33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BTS/NodeB Cabinet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7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5" name="图片 5" descr="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061403" y="771550"/>
            <a:ext cx="4382805" cy="393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Indoor Jumpers + label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8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3075" name="Picture 3" descr="D:\Subcontractor\ARM\Bechar swap\swap bechar photo\SITE O08X027\O08X027\٢٠١٥٠٩١٤_١٠٤٤٥٤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797473" y="555527"/>
            <a:ext cx="3416009" cy="4554679"/>
          </a:xfrm>
          <a:prstGeom prst="rect">
            <a:avLst/>
          </a:prstGeom>
          <a:noFill/>
        </p:spPr>
      </p:pic>
      <p:pic>
        <p:nvPicPr>
          <p:cNvPr id="3076" name="Picture 4" descr="D:\Subcontractor\Jotel\Site Folder DJELFA ZTE\A 17 X 070\DSC01766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4736203" y="555527"/>
            <a:ext cx="3416009" cy="4554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Outdoor Jumpers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9</a:t>
            </a:fld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32160" y="675085"/>
            <a:ext cx="2574968" cy="343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286116" y="675085"/>
            <a:ext cx="2576246" cy="343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6129561" y="675085"/>
            <a:ext cx="2268252" cy="343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9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 ZTE 2012 Template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70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169_EN_for all readers_0601</Template>
  <TotalTime>21997</TotalTime>
  <Words>208</Words>
  <Application>Microsoft Office PowerPoint</Application>
  <PresentationFormat>Affichage à l'écran (16:9)</PresentationFormat>
  <Paragraphs>93</Paragraphs>
  <Slides>23</Slides>
  <Notes>22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169_EN_for all readers_0601</vt:lpstr>
      <vt:lpstr>1_ ZTE 2012 Template</vt:lpstr>
      <vt:lpstr>170_EN_for all readers_0601</vt:lpstr>
      <vt:lpstr>OTA 2G&amp;3G Modernization Project Site Photos Subcontractor: ******** Site ID: A17X033 Installation/Swap Date: 20/06/*2016 </vt:lpstr>
      <vt:lpstr>Diapositive 2</vt:lpstr>
      <vt:lpstr>Site Identification</vt:lpstr>
      <vt:lpstr> Site View outdoor  </vt:lpstr>
      <vt:lpstr> Site View Indoor </vt:lpstr>
      <vt:lpstr>Diapositive 6</vt:lpstr>
      <vt:lpstr>BTS/NodeB Cabinet</vt:lpstr>
      <vt:lpstr>Indoor Jumpers + label</vt:lpstr>
      <vt:lpstr>Outdoor Jumpers</vt:lpstr>
      <vt:lpstr>Outdoor Jumpers</vt:lpstr>
      <vt:lpstr>BBU (Connectivity and labeling) </vt:lpstr>
      <vt:lpstr>RSU/RRU</vt:lpstr>
      <vt:lpstr>Grounding / Grounding Bar (Indoor and/or Outdoor)</vt:lpstr>
      <vt:lpstr>Grounding / Grounding Bar (Indoor and/or Outdoor)</vt:lpstr>
      <vt:lpstr>Antennas</vt:lpstr>
      <vt:lpstr>Antenna Sector 1 (Feeder,Waterproofing,label)</vt:lpstr>
      <vt:lpstr>Antenna Sector 2(Feeder,Waterproofing,label)</vt:lpstr>
      <vt:lpstr>Antenna Bracket</vt:lpstr>
      <vt:lpstr>Triplexer S1 S2 S3(Waterproofing+Label)</vt:lpstr>
      <vt:lpstr>TMA</vt:lpstr>
      <vt:lpstr>Cleanup</vt:lpstr>
      <vt:lpstr>Others</vt:lpstr>
      <vt:lpstr>Diapositive 23</vt:lpstr>
    </vt:vector>
  </TitlesOfParts>
  <Company>ZTE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 Name</dc:title>
  <dc:creator>Eric</dc:creator>
  <cp:lastModifiedBy>pc</cp:lastModifiedBy>
  <cp:revision>1272</cp:revision>
  <dcterms:created xsi:type="dcterms:W3CDTF">2012-06-06T03:03:43Z</dcterms:created>
  <dcterms:modified xsi:type="dcterms:W3CDTF">2016-06-23T20:55:09Z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1954936</vt:lpwstr>
  </property>
  <property fmtid="{D5CDD505-2E9C-101B-9397-08002B2CF9AE}" pid="3" name="NXPowerLiteVersion">
    <vt:lpwstr>D4.1.4</vt:lpwstr>
  </property>
</Properties>
</file>