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2" r:id="rId2"/>
    <p:sldMasterId id="2147483681" r:id="rId3"/>
  </p:sldMasterIdLst>
  <p:notesMasterIdLst>
    <p:notesMasterId r:id="rId22"/>
  </p:notesMasterIdLst>
  <p:handoutMasterIdLst>
    <p:handoutMasterId r:id="rId23"/>
  </p:handoutMasterIdLst>
  <p:sldIdLst>
    <p:sldId id="256" r:id="rId4"/>
    <p:sldId id="265" r:id="rId5"/>
    <p:sldId id="739" r:id="rId6"/>
    <p:sldId id="703" r:id="rId7"/>
    <p:sldId id="737" r:id="rId8"/>
    <p:sldId id="705" r:id="rId9"/>
    <p:sldId id="740" r:id="rId10"/>
    <p:sldId id="741" r:id="rId11"/>
    <p:sldId id="742" r:id="rId12"/>
    <p:sldId id="706" r:id="rId13"/>
    <p:sldId id="744" r:id="rId14"/>
    <p:sldId id="726" r:id="rId15"/>
    <p:sldId id="727" r:id="rId16"/>
    <p:sldId id="725" r:id="rId17"/>
    <p:sldId id="732" r:id="rId18"/>
    <p:sldId id="733" r:id="rId19"/>
    <p:sldId id="738" r:id="rId20"/>
    <p:sldId id="743" r:id="rId21"/>
  </p:sldIdLst>
  <p:sldSz cx="9144000" cy="5143500" type="screen16x9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75CC"/>
    <a:srgbClr val="A20000"/>
    <a:srgbClr val="BF3223"/>
    <a:srgbClr val="8AC7FE"/>
    <a:srgbClr val="0088EE"/>
    <a:srgbClr val="921916"/>
    <a:srgbClr val="B63628"/>
    <a:srgbClr val="AE1E1A"/>
    <a:srgbClr val="F9F9F9"/>
    <a:srgbClr val="0070C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65" autoAdjust="0"/>
    <p:restoredTop sz="75527" autoAdjust="0"/>
  </p:normalViewPr>
  <p:slideViewPr>
    <p:cSldViewPr snapToObjects="1">
      <p:cViewPr varScale="1">
        <p:scale>
          <a:sx n="74" d="100"/>
          <a:sy n="74" d="100"/>
        </p:scale>
        <p:origin x="-1272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Objects="1">
      <p:cViewPr varScale="1">
        <p:scale>
          <a:sx n="77" d="100"/>
          <a:sy n="77" d="100"/>
        </p:scale>
        <p:origin x="-209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52C20-3653-4C40-90D3-54A0135C2320}" type="datetime1">
              <a:rPr kumimoji="1" lang="zh-CN" altLang="en-US" smtClean="0"/>
              <a:pPr/>
              <a:t>2016-7-4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24EEA-D4D5-6F41-A804-635C9D876C0D}" type="slidenum">
              <a:rPr kumimoji="1" lang="zh-CN" altLang="en-US" smtClean="0"/>
              <a:pPr/>
              <a:t>‹N°›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4793329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DC9FD4-4527-CE4C-AC60-89A2517129D2}" type="datetime1">
              <a:rPr kumimoji="1" lang="zh-CN" altLang="en-US" smtClean="0"/>
              <a:pPr/>
              <a:t>2016-7-4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CE3B8-E554-904A-896A-44DF9E3C7B3D}" type="slidenum">
              <a:rPr kumimoji="1" lang="zh-CN" altLang="en-US" smtClean="0"/>
              <a:pPr/>
              <a:t>‹N°›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66959422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CE3B8-E554-904A-896A-44DF9E3C7B3D}" type="slidenum">
              <a:rPr kumimoji="1" lang="zh-CN" altLang="en-US" smtClean="0"/>
              <a:pPr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7629624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atinLnBrk="1"/>
            <a:endParaRPr lang="en-US" altLang="zh-CN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74ECEF-CD2C-4712-84E6-2C9B4CCA0037}" type="slidenum">
              <a:rPr lang="zh-CN" altLang="en-US" smtClean="0"/>
              <a:pPr>
                <a:defRPr/>
              </a:pPr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atinLnBrk="1"/>
            <a:endParaRPr lang="en-US" altLang="zh-CN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74ECEF-CD2C-4712-84E6-2C9B4CCA0037}" type="slidenum">
              <a:rPr lang="zh-CN" altLang="en-US" smtClean="0"/>
              <a:pPr>
                <a:defRPr/>
              </a:pPr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atinLnBrk="1"/>
            <a:endParaRPr lang="en-US" altLang="zh-CN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74ECEF-CD2C-4712-84E6-2C9B4CCA0037}" type="slidenum">
              <a:rPr lang="zh-CN" altLang="en-US" smtClean="0"/>
              <a:pPr>
                <a:defRPr/>
              </a:pPr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atinLnBrk="1"/>
            <a:endParaRPr lang="en-US" altLang="zh-CN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74ECEF-CD2C-4712-84E6-2C9B4CCA0037}" type="slidenum">
              <a:rPr lang="zh-CN" altLang="en-US" smtClean="0"/>
              <a:pPr>
                <a:defRPr/>
              </a:pPr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atinLnBrk="1"/>
            <a:endParaRPr lang="en-US" altLang="zh-CN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74ECEF-CD2C-4712-84E6-2C9B4CCA0037}" type="slidenum">
              <a:rPr lang="zh-CN" altLang="en-US" smtClean="0"/>
              <a:pPr>
                <a:defRPr/>
              </a:pPr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atinLnBrk="1"/>
            <a:endParaRPr lang="en-US" altLang="zh-CN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74ECEF-CD2C-4712-84E6-2C9B4CCA0037}" type="slidenum">
              <a:rPr lang="zh-CN" altLang="en-US" smtClean="0"/>
              <a:pPr>
                <a:defRPr/>
              </a:pPr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atinLnBrk="1"/>
            <a:endParaRPr lang="en-US" altLang="zh-CN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74ECEF-CD2C-4712-84E6-2C9B4CCA0037}" type="slidenum">
              <a:rPr lang="zh-CN" altLang="en-US" smtClean="0"/>
              <a:pPr>
                <a:defRPr/>
              </a:pPr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atinLnBrk="1"/>
            <a:endParaRPr lang="en-US" altLang="zh-CN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74ECEF-CD2C-4712-84E6-2C9B4CCA0037}" type="slidenum">
              <a:rPr lang="zh-CN" altLang="en-US" smtClean="0"/>
              <a:pPr>
                <a:defRPr/>
              </a:pPr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CE3B8-E554-904A-896A-44DF9E3C7B3D}" type="slidenum">
              <a:rPr kumimoji="1" lang="zh-CN" altLang="en-US" smtClean="0"/>
              <a:pPr/>
              <a:t>2</a:t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atinLnBrk="1"/>
            <a:endParaRPr lang="en-US" altLang="zh-CN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74ECEF-CD2C-4712-84E6-2C9B4CCA0037}" type="slidenum">
              <a:rPr lang="zh-CN" altLang="en-US" smtClean="0"/>
              <a:pPr>
                <a:defRPr/>
              </a:pPr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atinLnBrk="1"/>
            <a:endParaRPr lang="en-US" altLang="zh-CN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74ECEF-CD2C-4712-84E6-2C9B4CCA0037}" type="slidenum">
              <a:rPr lang="zh-CN" altLang="en-US" smtClean="0"/>
              <a:pPr>
                <a:defRPr/>
              </a:pPr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atinLnBrk="1"/>
            <a:endParaRPr lang="en-US" altLang="zh-CN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74ECEF-CD2C-4712-84E6-2C9B4CCA0037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atinLnBrk="1"/>
            <a:endParaRPr lang="en-US" altLang="zh-CN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74ECEF-CD2C-4712-84E6-2C9B4CCA0037}" type="slidenum">
              <a:rPr lang="zh-CN" altLang="en-US" smtClean="0"/>
              <a:pPr>
                <a:defRPr/>
              </a:pPr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atinLnBrk="1"/>
            <a:endParaRPr lang="en-US" altLang="zh-CN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74ECEF-CD2C-4712-84E6-2C9B4CCA0037}" type="slidenum">
              <a:rPr lang="zh-CN" altLang="en-US" smtClean="0"/>
              <a:pPr>
                <a:defRPr/>
              </a:pPr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atinLnBrk="1"/>
            <a:endParaRPr lang="en-US" altLang="zh-CN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74ECEF-CD2C-4712-84E6-2C9B4CCA0037}" type="slidenum">
              <a:rPr lang="zh-CN" altLang="en-US" smtClean="0"/>
              <a:pPr>
                <a:defRPr/>
              </a:pPr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atinLnBrk="1"/>
            <a:endParaRPr lang="en-US" altLang="zh-CN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74ECEF-CD2C-4712-84E6-2C9B4CCA0037}" type="slidenum">
              <a:rPr lang="zh-CN" altLang="en-US" smtClean="0"/>
              <a:pPr>
                <a:defRPr/>
              </a:pPr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第二级</a:t>
            </a:r>
          </a:p>
          <a:p>
            <a:pPr lvl="2"/>
            <a:r>
              <a:rPr kumimoji="1" lang="zh-CN" altLang="en-US" smtClean="0"/>
              <a:t>第三级</a:t>
            </a:r>
          </a:p>
          <a:p>
            <a:pPr lvl="3"/>
            <a:r>
              <a:rPr kumimoji="1" lang="zh-CN" altLang="en-US" smtClean="0"/>
              <a:t>第四级</a:t>
            </a:r>
          </a:p>
          <a:p>
            <a:pPr lvl="4"/>
            <a:r>
              <a:rPr kumimoji="1" lang="zh-CN" altLang="en-US" smtClean="0"/>
              <a:t>第五级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C1B65B15-32B3-482A-9ADF-F2EA24D4B7E8}" type="slidenum">
              <a:rPr lang="zh-CN" altLang="en-US" smtClean="0"/>
              <a:pPr/>
              <a:t>‹N°›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xmlns="" val="1524860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标题和内容"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8401065" y="97631"/>
            <a:ext cx="622285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dirty="0">
                <a:solidFill>
                  <a:srgbClr val="656565"/>
                </a:solidFill>
                <a:latin typeface="Arial"/>
                <a:ea typeface="微软雅黑"/>
                <a:cs typeface="Arial"/>
              </a:rPr>
              <a:t>&gt; </a:t>
            </a:r>
            <a:r>
              <a:rPr lang="zh-CN" altLang="en-US" sz="700" dirty="0">
                <a:solidFill>
                  <a:srgbClr val="656565"/>
                </a:solidFill>
                <a:latin typeface="Arial"/>
                <a:ea typeface="微软雅黑"/>
                <a:cs typeface="Arial"/>
              </a:rPr>
              <a:t>内部公开</a:t>
            </a:r>
          </a:p>
        </p:txBody>
      </p:sp>
      <p:sp>
        <p:nvSpPr>
          <p:cNvPr id="5" name="文本框 1"/>
          <p:cNvSpPr txBox="1"/>
          <p:nvPr userDrawn="1"/>
        </p:nvSpPr>
        <p:spPr>
          <a:xfrm>
            <a:off x="-1335088" y="2711054"/>
            <a:ext cx="18473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zh-CN" altLang="en-US" dirty="0">
              <a:latin typeface="+mn-lt"/>
              <a:ea typeface="+mn-ea"/>
            </a:endParaRPr>
          </a:p>
        </p:txBody>
      </p:sp>
      <p:grpSp>
        <p:nvGrpSpPr>
          <p:cNvPr id="2" name="组合 25"/>
          <p:cNvGrpSpPr>
            <a:grpSpLocks/>
          </p:cNvGrpSpPr>
          <p:nvPr userDrawn="1"/>
        </p:nvGrpSpPr>
        <p:grpSpPr bwMode="auto">
          <a:xfrm>
            <a:off x="9151938" y="2880123"/>
            <a:ext cx="1360487" cy="2051477"/>
            <a:chOff x="9152238" y="3839666"/>
            <a:chExt cx="1360488" cy="2736381"/>
          </a:xfrm>
        </p:grpSpPr>
        <p:grpSp>
          <p:nvGrpSpPr>
            <p:cNvPr id="3" name="组 19"/>
            <p:cNvGrpSpPr>
              <a:grpSpLocks/>
            </p:cNvGrpSpPr>
            <p:nvPr userDrawn="1"/>
          </p:nvGrpSpPr>
          <p:grpSpPr bwMode="auto">
            <a:xfrm>
              <a:off x="9272888" y="5230865"/>
              <a:ext cx="935038" cy="1345182"/>
              <a:chOff x="9286972" y="1725001"/>
              <a:chExt cx="935038" cy="1345182"/>
            </a:xfrm>
          </p:grpSpPr>
          <p:grpSp>
            <p:nvGrpSpPr>
              <p:cNvPr id="6" name="组 20"/>
              <p:cNvGrpSpPr>
                <a:grpSpLocks/>
              </p:cNvGrpSpPr>
              <p:nvPr userDrawn="1"/>
            </p:nvGrpSpPr>
            <p:grpSpPr bwMode="auto">
              <a:xfrm>
                <a:off x="9286972" y="1725001"/>
                <a:ext cx="804863" cy="298607"/>
                <a:chOff x="9286972" y="1725001"/>
                <a:chExt cx="804863" cy="298607"/>
              </a:xfrm>
            </p:grpSpPr>
            <p:sp>
              <p:nvSpPr>
                <p:cNvPr id="20" name="矩形 19"/>
                <p:cNvSpPr/>
                <p:nvPr userDrawn="1"/>
              </p:nvSpPr>
              <p:spPr>
                <a:xfrm>
                  <a:off x="9286972" y="1725001"/>
                  <a:ext cx="254000" cy="244571"/>
                </a:xfrm>
                <a:prstGeom prst="rect">
                  <a:avLst/>
                </a:prstGeom>
                <a:solidFill>
                  <a:srgbClr val="005BAA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1" lang="zh-CN" altLang="en-US"/>
                </a:p>
              </p:txBody>
            </p:sp>
            <p:sp>
              <p:nvSpPr>
                <p:cNvPr id="21" name="文本框 43"/>
                <p:cNvSpPr txBox="1"/>
                <p:nvPr userDrawn="1"/>
              </p:nvSpPr>
              <p:spPr>
                <a:xfrm>
                  <a:off x="9504459" y="1756763"/>
                  <a:ext cx="587376" cy="266845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kumimoji="1" lang="en-US" altLang="zh-CN" sz="700" i="1" dirty="0">
                      <a:solidFill>
                        <a:schemeClr val="bg1"/>
                      </a:solidFill>
                      <a:latin typeface="Times"/>
                      <a:ea typeface="+mn-ea"/>
                      <a:cs typeface="Times"/>
                    </a:rPr>
                    <a:t>G91, B170</a:t>
                  </a:r>
                  <a:endParaRPr kumimoji="1" lang="zh-CN" altLang="en-US" sz="700" i="1" dirty="0">
                    <a:solidFill>
                      <a:schemeClr val="bg1"/>
                    </a:solidFill>
                    <a:latin typeface="Times"/>
                    <a:ea typeface="+mn-ea"/>
                    <a:cs typeface="Times"/>
                  </a:endParaRPr>
                </a:p>
              </p:txBody>
            </p:sp>
          </p:grpSp>
          <p:grpSp>
            <p:nvGrpSpPr>
              <p:cNvPr id="7" name="组 21"/>
              <p:cNvGrpSpPr>
                <a:grpSpLocks/>
              </p:cNvGrpSpPr>
              <p:nvPr userDrawn="1"/>
            </p:nvGrpSpPr>
            <p:grpSpPr bwMode="auto">
              <a:xfrm>
                <a:off x="9286972" y="2052155"/>
                <a:ext cx="935038" cy="308136"/>
                <a:chOff x="9286972" y="2052155"/>
                <a:chExt cx="935038" cy="308136"/>
              </a:xfrm>
            </p:grpSpPr>
            <p:sp>
              <p:nvSpPr>
                <p:cNvPr id="18" name="矩形 17"/>
                <p:cNvSpPr/>
                <p:nvPr userDrawn="1"/>
              </p:nvSpPr>
              <p:spPr>
                <a:xfrm>
                  <a:off x="9286972" y="2052155"/>
                  <a:ext cx="254000" cy="265216"/>
                </a:xfrm>
                <a:prstGeom prst="rect">
                  <a:avLst/>
                </a:prstGeom>
                <a:solidFill>
                  <a:srgbClr val="0089CF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1" lang="zh-CN" altLang="en-US"/>
                </a:p>
              </p:txBody>
            </p:sp>
            <p:sp>
              <p:nvSpPr>
                <p:cNvPr id="19" name="文本框 41"/>
                <p:cNvSpPr txBox="1"/>
                <p:nvPr userDrawn="1"/>
              </p:nvSpPr>
              <p:spPr>
                <a:xfrm>
                  <a:off x="9504459" y="2093446"/>
                  <a:ext cx="717551" cy="266845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kumimoji="1" lang="en-US" altLang="zh-CN" sz="700" i="1" dirty="0">
                      <a:solidFill>
                        <a:schemeClr val="bg1"/>
                      </a:solidFill>
                      <a:latin typeface="Times"/>
                      <a:ea typeface="+mn-ea"/>
                      <a:cs typeface="Times"/>
                    </a:rPr>
                    <a:t>G137, B207</a:t>
                  </a:r>
                  <a:endParaRPr kumimoji="1" lang="zh-CN" altLang="en-US" sz="700" i="1" dirty="0">
                    <a:solidFill>
                      <a:schemeClr val="bg1"/>
                    </a:solidFill>
                    <a:latin typeface="Times"/>
                    <a:ea typeface="+mn-ea"/>
                    <a:cs typeface="Times"/>
                  </a:endParaRPr>
                </a:p>
              </p:txBody>
            </p:sp>
          </p:grpSp>
          <p:grpSp>
            <p:nvGrpSpPr>
              <p:cNvPr id="9" name="组 22"/>
              <p:cNvGrpSpPr>
                <a:grpSpLocks/>
              </p:cNvGrpSpPr>
              <p:nvPr userDrawn="1"/>
            </p:nvGrpSpPr>
            <p:grpSpPr bwMode="auto">
              <a:xfrm>
                <a:off x="9286972" y="2411071"/>
                <a:ext cx="935038" cy="298607"/>
                <a:chOff x="9286972" y="2411071"/>
                <a:chExt cx="935038" cy="298607"/>
              </a:xfrm>
            </p:grpSpPr>
            <p:sp>
              <p:nvSpPr>
                <p:cNvPr id="16" name="矩形 15"/>
                <p:cNvSpPr/>
                <p:nvPr userDrawn="1"/>
              </p:nvSpPr>
              <p:spPr>
                <a:xfrm>
                  <a:off x="9286972" y="2411071"/>
                  <a:ext cx="254000" cy="244571"/>
                </a:xfrm>
                <a:prstGeom prst="rect">
                  <a:avLst/>
                </a:prstGeom>
                <a:solidFill>
                  <a:srgbClr val="00AEEF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1" lang="zh-CN" altLang="en-US"/>
                </a:p>
              </p:txBody>
            </p:sp>
            <p:sp>
              <p:nvSpPr>
                <p:cNvPr id="17" name="文本框 39"/>
                <p:cNvSpPr txBox="1"/>
                <p:nvPr userDrawn="1"/>
              </p:nvSpPr>
              <p:spPr>
                <a:xfrm>
                  <a:off x="9504459" y="2442833"/>
                  <a:ext cx="717551" cy="266845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kumimoji="1" lang="en-US" altLang="zh-CN" sz="700" i="1" dirty="0">
                      <a:solidFill>
                        <a:schemeClr val="bg1"/>
                      </a:solidFill>
                      <a:latin typeface="Times"/>
                      <a:ea typeface="+mn-ea"/>
                      <a:cs typeface="Times"/>
                    </a:rPr>
                    <a:t>G174, B239</a:t>
                  </a:r>
                  <a:endParaRPr kumimoji="1" lang="zh-CN" altLang="en-US" sz="700" i="1" dirty="0">
                    <a:solidFill>
                      <a:schemeClr val="bg1"/>
                    </a:solidFill>
                    <a:latin typeface="Times"/>
                    <a:ea typeface="+mn-ea"/>
                    <a:cs typeface="Times"/>
                  </a:endParaRPr>
                </a:p>
              </p:txBody>
            </p:sp>
          </p:grpSp>
          <p:sp>
            <p:nvSpPr>
              <p:cNvPr id="13" name="矩形 12"/>
              <p:cNvSpPr/>
              <p:nvPr userDrawn="1"/>
            </p:nvSpPr>
            <p:spPr>
              <a:xfrm>
                <a:off x="9286972" y="2773164"/>
                <a:ext cx="254000" cy="254100"/>
              </a:xfrm>
              <a:prstGeom prst="rect">
                <a:avLst/>
              </a:prstGeom>
              <a:solidFill>
                <a:srgbClr val="00ABB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/>
              </a:p>
            </p:txBody>
          </p:sp>
          <p:sp>
            <p:nvSpPr>
              <p:cNvPr id="15" name="文本框 37"/>
              <p:cNvSpPr txBox="1"/>
              <p:nvPr userDrawn="1"/>
            </p:nvSpPr>
            <p:spPr>
              <a:xfrm>
                <a:off x="9504459" y="2803338"/>
                <a:ext cx="717551" cy="26684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kumimoji="1" lang="en-US" altLang="zh-CN" sz="700" i="1" dirty="0">
                    <a:solidFill>
                      <a:schemeClr val="bg1"/>
                    </a:solidFill>
                    <a:latin typeface="Times"/>
                    <a:ea typeface="+mn-ea"/>
                    <a:cs typeface="Times"/>
                  </a:rPr>
                  <a:t>G171, B189</a:t>
                </a:r>
                <a:endParaRPr kumimoji="1" lang="zh-CN" altLang="en-US" sz="700" i="1" dirty="0">
                  <a:solidFill>
                    <a:schemeClr val="bg1"/>
                  </a:solidFill>
                  <a:latin typeface="Times"/>
                  <a:ea typeface="+mn-ea"/>
                  <a:cs typeface="Times"/>
                </a:endParaRPr>
              </a:p>
            </p:txBody>
          </p:sp>
        </p:grpSp>
        <p:sp>
          <p:nvSpPr>
            <p:cNvPr id="8" name="Rectangle 8"/>
            <p:cNvSpPr>
              <a:spLocks noChangeArrowheads="1"/>
            </p:cNvSpPr>
            <p:nvPr userDrawn="1"/>
          </p:nvSpPr>
          <p:spPr bwMode="auto">
            <a:xfrm>
              <a:off x="9152238" y="3839666"/>
              <a:ext cx="1360488" cy="12546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lIns="108000" tIns="0" rIns="93442" bIns="46725"/>
            <a:lstStyle/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标题</a:t>
              </a:r>
              <a:r>
                <a:rPr lang="en-US" altLang="zh-CN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</a:t>
              </a:r>
              <a:endParaRPr altLang="ja-JP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字体</a:t>
              </a:r>
              <a:r>
                <a:rPr altLang="ja-JP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</a:t>
              </a: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微软雅黑</a:t>
              </a:r>
              <a:endParaRPr lang="en-US" altLang="zh-CN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字号</a:t>
              </a:r>
              <a:r>
                <a:rPr 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</a:t>
              </a:r>
              <a:r>
                <a:rPr lang="en-US" altLang="ja-JP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30-32pt</a:t>
              </a:r>
              <a:endParaRPr altLang="ja-JP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颜色</a:t>
              </a:r>
              <a:r>
                <a:rPr 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</a:t>
              </a: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主题蓝色</a:t>
              </a:r>
              <a:endParaRPr altLang="ja-JP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正文</a:t>
              </a:r>
              <a:r>
                <a:rPr lang="en-US" altLang="zh-CN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(1-5</a:t>
              </a: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级</a:t>
              </a:r>
              <a:r>
                <a:rPr lang="en-US" altLang="zh-CN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)</a:t>
              </a:r>
              <a:r>
                <a:rPr altLang="zh-CN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</a:t>
              </a:r>
              <a:endParaRPr altLang="ja-JP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字体</a:t>
              </a:r>
              <a:r>
                <a:rPr 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</a:t>
              </a: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微软雅黑</a:t>
              </a:r>
              <a:endParaRPr lang="en-US" altLang="zh-CN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字号</a:t>
              </a:r>
              <a:r>
                <a:rPr 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</a:t>
              </a:r>
              <a:r>
                <a:rPr lang="en-US" altLang="ja-JP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28-12</a:t>
              </a:r>
              <a:r>
                <a:rPr altLang="ja-JP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pt</a:t>
              </a: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颜色</a:t>
              </a:r>
              <a:r>
                <a:rPr 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 </a:t>
              </a: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黑色</a:t>
              </a:r>
              <a:endParaRPr altLang="ja-JP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</p:txBody>
        </p:sp>
      </p:grpSp>
      <p:pic>
        <p:nvPicPr>
          <p:cNvPr id="22" name="图片 23"/>
          <p:cNvPicPr>
            <a:picLocks noChangeAspect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77726" y="4957763"/>
            <a:ext cx="504825" cy="127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文本框 3"/>
          <p:cNvSpPr txBox="1"/>
          <p:nvPr userDrawn="1"/>
        </p:nvSpPr>
        <p:spPr>
          <a:xfrm>
            <a:off x="1027485" y="4946924"/>
            <a:ext cx="1490662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00" dirty="0">
                <a:latin typeface="Arial"/>
                <a:ea typeface="+mn-ea"/>
                <a:cs typeface="Arial"/>
              </a:rPr>
              <a:t>© ZTE Corporation. All rights reserved.</a:t>
            </a:r>
            <a:endParaRPr kumimoji="1" lang="zh-CN" altLang="en-US" sz="600" dirty="0">
              <a:latin typeface="Arial"/>
              <a:ea typeface="+mn-ea"/>
              <a:cs typeface="Arial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005BAA"/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标题和内容"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8401065" y="97631"/>
            <a:ext cx="622285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dirty="0">
                <a:solidFill>
                  <a:srgbClr val="656565"/>
                </a:solidFill>
                <a:latin typeface="Arial"/>
                <a:ea typeface="微软雅黑"/>
                <a:cs typeface="Arial"/>
              </a:rPr>
              <a:t>&gt; </a:t>
            </a:r>
            <a:r>
              <a:rPr lang="zh-CN" altLang="en-US" sz="700" dirty="0">
                <a:solidFill>
                  <a:srgbClr val="656565"/>
                </a:solidFill>
                <a:latin typeface="Arial"/>
                <a:ea typeface="微软雅黑"/>
                <a:cs typeface="Arial"/>
              </a:rPr>
              <a:t>内部公开</a:t>
            </a:r>
          </a:p>
        </p:txBody>
      </p:sp>
      <p:sp>
        <p:nvSpPr>
          <p:cNvPr id="5" name="文本框 1"/>
          <p:cNvSpPr txBox="1"/>
          <p:nvPr userDrawn="1"/>
        </p:nvSpPr>
        <p:spPr>
          <a:xfrm>
            <a:off x="-1335088" y="2711054"/>
            <a:ext cx="18473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zh-CN" altLang="en-US" dirty="0">
              <a:latin typeface="+mn-lt"/>
              <a:ea typeface="+mn-ea"/>
            </a:endParaRPr>
          </a:p>
        </p:txBody>
      </p:sp>
      <p:grpSp>
        <p:nvGrpSpPr>
          <p:cNvPr id="2" name="组合 25"/>
          <p:cNvGrpSpPr>
            <a:grpSpLocks/>
          </p:cNvGrpSpPr>
          <p:nvPr userDrawn="1"/>
        </p:nvGrpSpPr>
        <p:grpSpPr bwMode="auto">
          <a:xfrm>
            <a:off x="9151938" y="2880123"/>
            <a:ext cx="1360487" cy="2051477"/>
            <a:chOff x="9152238" y="3839666"/>
            <a:chExt cx="1360488" cy="2736381"/>
          </a:xfrm>
        </p:grpSpPr>
        <p:grpSp>
          <p:nvGrpSpPr>
            <p:cNvPr id="3" name="组 19"/>
            <p:cNvGrpSpPr>
              <a:grpSpLocks/>
            </p:cNvGrpSpPr>
            <p:nvPr userDrawn="1"/>
          </p:nvGrpSpPr>
          <p:grpSpPr bwMode="auto">
            <a:xfrm>
              <a:off x="9272888" y="5230865"/>
              <a:ext cx="935038" cy="1345182"/>
              <a:chOff x="9286972" y="1725001"/>
              <a:chExt cx="935038" cy="1345182"/>
            </a:xfrm>
          </p:grpSpPr>
          <p:grpSp>
            <p:nvGrpSpPr>
              <p:cNvPr id="6" name="组 20"/>
              <p:cNvGrpSpPr>
                <a:grpSpLocks/>
              </p:cNvGrpSpPr>
              <p:nvPr userDrawn="1"/>
            </p:nvGrpSpPr>
            <p:grpSpPr bwMode="auto">
              <a:xfrm>
                <a:off x="9286972" y="1725001"/>
                <a:ext cx="804863" cy="298607"/>
                <a:chOff x="9286972" y="1725001"/>
                <a:chExt cx="804863" cy="298607"/>
              </a:xfrm>
            </p:grpSpPr>
            <p:sp>
              <p:nvSpPr>
                <p:cNvPr id="20" name="矩形 19"/>
                <p:cNvSpPr/>
                <p:nvPr userDrawn="1"/>
              </p:nvSpPr>
              <p:spPr>
                <a:xfrm>
                  <a:off x="9286972" y="1725001"/>
                  <a:ext cx="254000" cy="244571"/>
                </a:xfrm>
                <a:prstGeom prst="rect">
                  <a:avLst/>
                </a:prstGeom>
                <a:solidFill>
                  <a:srgbClr val="005BAA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1" lang="zh-CN" altLang="en-US"/>
                </a:p>
              </p:txBody>
            </p:sp>
            <p:sp>
              <p:nvSpPr>
                <p:cNvPr id="21" name="文本框 43"/>
                <p:cNvSpPr txBox="1"/>
                <p:nvPr userDrawn="1"/>
              </p:nvSpPr>
              <p:spPr>
                <a:xfrm>
                  <a:off x="9504459" y="1756763"/>
                  <a:ext cx="587376" cy="266845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kumimoji="1" lang="en-US" altLang="zh-CN" sz="700" i="1" dirty="0">
                      <a:solidFill>
                        <a:schemeClr val="bg1"/>
                      </a:solidFill>
                      <a:latin typeface="Times"/>
                      <a:ea typeface="+mn-ea"/>
                      <a:cs typeface="Times"/>
                    </a:rPr>
                    <a:t>G91, B170</a:t>
                  </a:r>
                  <a:endParaRPr kumimoji="1" lang="zh-CN" altLang="en-US" sz="700" i="1" dirty="0">
                    <a:solidFill>
                      <a:schemeClr val="bg1"/>
                    </a:solidFill>
                    <a:latin typeface="Times"/>
                    <a:ea typeface="+mn-ea"/>
                    <a:cs typeface="Times"/>
                  </a:endParaRPr>
                </a:p>
              </p:txBody>
            </p:sp>
          </p:grpSp>
          <p:grpSp>
            <p:nvGrpSpPr>
              <p:cNvPr id="7" name="组 21"/>
              <p:cNvGrpSpPr>
                <a:grpSpLocks/>
              </p:cNvGrpSpPr>
              <p:nvPr userDrawn="1"/>
            </p:nvGrpSpPr>
            <p:grpSpPr bwMode="auto">
              <a:xfrm>
                <a:off x="9286972" y="2052155"/>
                <a:ext cx="935038" cy="308136"/>
                <a:chOff x="9286972" y="2052155"/>
                <a:chExt cx="935038" cy="308136"/>
              </a:xfrm>
            </p:grpSpPr>
            <p:sp>
              <p:nvSpPr>
                <p:cNvPr id="18" name="矩形 17"/>
                <p:cNvSpPr/>
                <p:nvPr userDrawn="1"/>
              </p:nvSpPr>
              <p:spPr>
                <a:xfrm>
                  <a:off x="9286972" y="2052155"/>
                  <a:ext cx="254000" cy="265216"/>
                </a:xfrm>
                <a:prstGeom prst="rect">
                  <a:avLst/>
                </a:prstGeom>
                <a:solidFill>
                  <a:srgbClr val="0089CF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1" lang="zh-CN" altLang="en-US"/>
                </a:p>
              </p:txBody>
            </p:sp>
            <p:sp>
              <p:nvSpPr>
                <p:cNvPr id="19" name="文本框 41"/>
                <p:cNvSpPr txBox="1"/>
                <p:nvPr userDrawn="1"/>
              </p:nvSpPr>
              <p:spPr>
                <a:xfrm>
                  <a:off x="9504459" y="2093446"/>
                  <a:ext cx="717551" cy="266845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kumimoji="1" lang="en-US" altLang="zh-CN" sz="700" i="1" dirty="0">
                      <a:solidFill>
                        <a:schemeClr val="bg1"/>
                      </a:solidFill>
                      <a:latin typeface="Times"/>
                      <a:ea typeface="+mn-ea"/>
                      <a:cs typeface="Times"/>
                    </a:rPr>
                    <a:t>G137, B207</a:t>
                  </a:r>
                  <a:endParaRPr kumimoji="1" lang="zh-CN" altLang="en-US" sz="700" i="1" dirty="0">
                    <a:solidFill>
                      <a:schemeClr val="bg1"/>
                    </a:solidFill>
                    <a:latin typeface="Times"/>
                    <a:ea typeface="+mn-ea"/>
                    <a:cs typeface="Times"/>
                  </a:endParaRPr>
                </a:p>
              </p:txBody>
            </p:sp>
          </p:grpSp>
          <p:grpSp>
            <p:nvGrpSpPr>
              <p:cNvPr id="9" name="组 22"/>
              <p:cNvGrpSpPr>
                <a:grpSpLocks/>
              </p:cNvGrpSpPr>
              <p:nvPr userDrawn="1"/>
            </p:nvGrpSpPr>
            <p:grpSpPr bwMode="auto">
              <a:xfrm>
                <a:off x="9286972" y="2411071"/>
                <a:ext cx="935038" cy="298607"/>
                <a:chOff x="9286972" y="2411071"/>
                <a:chExt cx="935038" cy="298607"/>
              </a:xfrm>
            </p:grpSpPr>
            <p:sp>
              <p:nvSpPr>
                <p:cNvPr id="16" name="矩形 15"/>
                <p:cNvSpPr/>
                <p:nvPr userDrawn="1"/>
              </p:nvSpPr>
              <p:spPr>
                <a:xfrm>
                  <a:off x="9286972" y="2411071"/>
                  <a:ext cx="254000" cy="244571"/>
                </a:xfrm>
                <a:prstGeom prst="rect">
                  <a:avLst/>
                </a:prstGeom>
                <a:solidFill>
                  <a:srgbClr val="00AEEF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1" lang="zh-CN" altLang="en-US"/>
                </a:p>
              </p:txBody>
            </p:sp>
            <p:sp>
              <p:nvSpPr>
                <p:cNvPr id="17" name="文本框 39"/>
                <p:cNvSpPr txBox="1"/>
                <p:nvPr userDrawn="1"/>
              </p:nvSpPr>
              <p:spPr>
                <a:xfrm>
                  <a:off x="9504459" y="2442833"/>
                  <a:ext cx="717551" cy="266845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kumimoji="1" lang="en-US" altLang="zh-CN" sz="700" i="1" dirty="0">
                      <a:solidFill>
                        <a:schemeClr val="bg1"/>
                      </a:solidFill>
                      <a:latin typeface="Times"/>
                      <a:ea typeface="+mn-ea"/>
                      <a:cs typeface="Times"/>
                    </a:rPr>
                    <a:t>G174, B239</a:t>
                  </a:r>
                  <a:endParaRPr kumimoji="1" lang="zh-CN" altLang="en-US" sz="700" i="1" dirty="0">
                    <a:solidFill>
                      <a:schemeClr val="bg1"/>
                    </a:solidFill>
                    <a:latin typeface="Times"/>
                    <a:ea typeface="+mn-ea"/>
                    <a:cs typeface="Times"/>
                  </a:endParaRPr>
                </a:p>
              </p:txBody>
            </p:sp>
          </p:grpSp>
          <p:sp>
            <p:nvSpPr>
              <p:cNvPr id="13" name="矩形 12"/>
              <p:cNvSpPr/>
              <p:nvPr userDrawn="1"/>
            </p:nvSpPr>
            <p:spPr>
              <a:xfrm>
                <a:off x="9286972" y="2773164"/>
                <a:ext cx="254000" cy="254100"/>
              </a:xfrm>
              <a:prstGeom prst="rect">
                <a:avLst/>
              </a:prstGeom>
              <a:solidFill>
                <a:srgbClr val="00ABB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/>
              </a:p>
            </p:txBody>
          </p:sp>
          <p:sp>
            <p:nvSpPr>
              <p:cNvPr id="15" name="文本框 37"/>
              <p:cNvSpPr txBox="1"/>
              <p:nvPr userDrawn="1"/>
            </p:nvSpPr>
            <p:spPr>
              <a:xfrm>
                <a:off x="9504459" y="2803338"/>
                <a:ext cx="717551" cy="26684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kumimoji="1" lang="en-US" altLang="zh-CN" sz="700" i="1" dirty="0">
                    <a:solidFill>
                      <a:schemeClr val="bg1"/>
                    </a:solidFill>
                    <a:latin typeface="Times"/>
                    <a:ea typeface="+mn-ea"/>
                    <a:cs typeface="Times"/>
                  </a:rPr>
                  <a:t>G171, B189</a:t>
                </a:r>
                <a:endParaRPr kumimoji="1" lang="zh-CN" altLang="en-US" sz="700" i="1" dirty="0">
                  <a:solidFill>
                    <a:schemeClr val="bg1"/>
                  </a:solidFill>
                  <a:latin typeface="Times"/>
                  <a:ea typeface="+mn-ea"/>
                  <a:cs typeface="Times"/>
                </a:endParaRPr>
              </a:p>
            </p:txBody>
          </p:sp>
        </p:grpSp>
        <p:sp>
          <p:nvSpPr>
            <p:cNvPr id="8" name="Rectangle 8"/>
            <p:cNvSpPr>
              <a:spLocks noChangeArrowheads="1"/>
            </p:cNvSpPr>
            <p:nvPr userDrawn="1"/>
          </p:nvSpPr>
          <p:spPr bwMode="auto">
            <a:xfrm>
              <a:off x="9152238" y="3839666"/>
              <a:ext cx="1360488" cy="12546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lIns="108000" tIns="0" rIns="93442" bIns="46725"/>
            <a:lstStyle/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标题</a:t>
              </a:r>
              <a:r>
                <a:rPr lang="en-US" altLang="zh-CN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</a:t>
              </a:r>
              <a:endParaRPr altLang="ja-JP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字体</a:t>
              </a:r>
              <a:r>
                <a:rPr altLang="ja-JP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</a:t>
              </a: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微软雅黑</a:t>
              </a:r>
              <a:endParaRPr lang="en-US" altLang="zh-CN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字号</a:t>
              </a:r>
              <a:r>
                <a:rPr 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</a:t>
              </a:r>
              <a:r>
                <a:rPr lang="en-US" altLang="ja-JP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30-32pt</a:t>
              </a:r>
              <a:endParaRPr altLang="ja-JP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颜色</a:t>
              </a:r>
              <a:r>
                <a:rPr 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</a:t>
              </a: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主题蓝色</a:t>
              </a:r>
              <a:endParaRPr altLang="ja-JP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正文</a:t>
              </a:r>
              <a:r>
                <a:rPr lang="en-US" altLang="zh-CN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(1-5</a:t>
              </a: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级</a:t>
              </a:r>
              <a:r>
                <a:rPr lang="en-US" altLang="zh-CN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)</a:t>
              </a:r>
              <a:r>
                <a:rPr altLang="zh-CN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</a:t>
              </a:r>
              <a:endParaRPr altLang="ja-JP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字体</a:t>
              </a:r>
              <a:r>
                <a:rPr 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</a:t>
              </a: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微软雅黑</a:t>
              </a:r>
              <a:endParaRPr lang="en-US" altLang="zh-CN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字号</a:t>
              </a:r>
              <a:r>
                <a:rPr 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</a:t>
              </a:r>
              <a:r>
                <a:rPr lang="en-US" altLang="ja-JP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28-12</a:t>
              </a:r>
              <a:r>
                <a:rPr altLang="ja-JP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pt</a:t>
              </a: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颜色</a:t>
              </a:r>
              <a:r>
                <a:rPr 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 </a:t>
              </a: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黑色</a:t>
              </a:r>
              <a:endParaRPr altLang="ja-JP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</p:txBody>
        </p:sp>
      </p:grpSp>
      <p:pic>
        <p:nvPicPr>
          <p:cNvPr id="22" name="图片 23"/>
          <p:cNvPicPr>
            <a:picLocks noChangeAspect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70851" y="4957763"/>
            <a:ext cx="504825" cy="127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文本框 3"/>
          <p:cNvSpPr txBox="1"/>
          <p:nvPr userDrawn="1"/>
        </p:nvSpPr>
        <p:spPr>
          <a:xfrm>
            <a:off x="875676" y="4931600"/>
            <a:ext cx="1490662" cy="18466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00" dirty="0">
                <a:latin typeface="Arial"/>
                <a:ea typeface="+mn-ea"/>
                <a:cs typeface="Arial"/>
              </a:rPr>
              <a:t>© ZTE Corporation. All rights reserved.</a:t>
            </a:r>
            <a:endParaRPr kumimoji="1" lang="zh-CN" altLang="en-US" sz="600" dirty="0">
              <a:latin typeface="Arial"/>
              <a:ea typeface="+mn-ea"/>
              <a:cs typeface="Arial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005BAA"/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标题和内容"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8401065" y="97631"/>
            <a:ext cx="622285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dirty="0">
                <a:solidFill>
                  <a:srgbClr val="656565"/>
                </a:solidFill>
                <a:latin typeface="Arial"/>
                <a:ea typeface="微软雅黑"/>
                <a:cs typeface="Arial"/>
              </a:rPr>
              <a:t>&gt; </a:t>
            </a:r>
            <a:r>
              <a:rPr lang="zh-CN" altLang="en-US" sz="700" dirty="0">
                <a:solidFill>
                  <a:srgbClr val="656565"/>
                </a:solidFill>
                <a:latin typeface="Arial"/>
                <a:ea typeface="微软雅黑"/>
                <a:cs typeface="Arial"/>
              </a:rPr>
              <a:t>内部公开</a:t>
            </a:r>
          </a:p>
        </p:txBody>
      </p:sp>
      <p:sp>
        <p:nvSpPr>
          <p:cNvPr id="5" name="文本框 1"/>
          <p:cNvSpPr txBox="1"/>
          <p:nvPr userDrawn="1"/>
        </p:nvSpPr>
        <p:spPr>
          <a:xfrm>
            <a:off x="-1335088" y="2711054"/>
            <a:ext cx="18473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zh-CN" altLang="en-US" dirty="0">
              <a:latin typeface="+mn-lt"/>
              <a:ea typeface="+mn-ea"/>
            </a:endParaRPr>
          </a:p>
        </p:txBody>
      </p:sp>
      <p:grpSp>
        <p:nvGrpSpPr>
          <p:cNvPr id="2" name="组合 25"/>
          <p:cNvGrpSpPr>
            <a:grpSpLocks/>
          </p:cNvGrpSpPr>
          <p:nvPr userDrawn="1"/>
        </p:nvGrpSpPr>
        <p:grpSpPr bwMode="auto">
          <a:xfrm>
            <a:off x="9151938" y="2880123"/>
            <a:ext cx="1360487" cy="2051477"/>
            <a:chOff x="9152238" y="3839666"/>
            <a:chExt cx="1360488" cy="2736381"/>
          </a:xfrm>
        </p:grpSpPr>
        <p:grpSp>
          <p:nvGrpSpPr>
            <p:cNvPr id="3" name="组 19"/>
            <p:cNvGrpSpPr>
              <a:grpSpLocks/>
            </p:cNvGrpSpPr>
            <p:nvPr userDrawn="1"/>
          </p:nvGrpSpPr>
          <p:grpSpPr bwMode="auto">
            <a:xfrm>
              <a:off x="9272888" y="5230865"/>
              <a:ext cx="935038" cy="1345182"/>
              <a:chOff x="9286972" y="1725001"/>
              <a:chExt cx="935038" cy="1345182"/>
            </a:xfrm>
          </p:grpSpPr>
          <p:grpSp>
            <p:nvGrpSpPr>
              <p:cNvPr id="6" name="组 20"/>
              <p:cNvGrpSpPr>
                <a:grpSpLocks/>
              </p:cNvGrpSpPr>
              <p:nvPr userDrawn="1"/>
            </p:nvGrpSpPr>
            <p:grpSpPr bwMode="auto">
              <a:xfrm>
                <a:off x="9286972" y="1725001"/>
                <a:ext cx="804863" cy="298607"/>
                <a:chOff x="9286972" y="1725001"/>
                <a:chExt cx="804863" cy="298607"/>
              </a:xfrm>
            </p:grpSpPr>
            <p:sp>
              <p:nvSpPr>
                <p:cNvPr id="20" name="矩形 19"/>
                <p:cNvSpPr/>
                <p:nvPr userDrawn="1"/>
              </p:nvSpPr>
              <p:spPr>
                <a:xfrm>
                  <a:off x="9286972" y="1725001"/>
                  <a:ext cx="254000" cy="244571"/>
                </a:xfrm>
                <a:prstGeom prst="rect">
                  <a:avLst/>
                </a:prstGeom>
                <a:solidFill>
                  <a:srgbClr val="005BAA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1" lang="zh-CN" altLang="en-US"/>
                </a:p>
              </p:txBody>
            </p:sp>
            <p:sp>
              <p:nvSpPr>
                <p:cNvPr id="21" name="文本框 43"/>
                <p:cNvSpPr txBox="1"/>
                <p:nvPr userDrawn="1"/>
              </p:nvSpPr>
              <p:spPr>
                <a:xfrm>
                  <a:off x="9504459" y="1756763"/>
                  <a:ext cx="587376" cy="266845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kumimoji="1" lang="en-US" altLang="zh-CN" sz="700" i="1" dirty="0">
                      <a:solidFill>
                        <a:schemeClr val="bg1"/>
                      </a:solidFill>
                      <a:latin typeface="Times"/>
                      <a:ea typeface="+mn-ea"/>
                      <a:cs typeface="Times"/>
                    </a:rPr>
                    <a:t>G91, B170</a:t>
                  </a:r>
                  <a:endParaRPr kumimoji="1" lang="zh-CN" altLang="en-US" sz="700" i="1" dirty="0">
                    <a:solidFill>
                      <a:schemeClr val="bg1"/>
                    </a:solidFill>
                    <a:latin typeface="Times"/>
                    <a:ea typeface="+mn-ea"/>
                    <a:cs typeface="Times"/>
                  </a:endParaRPr>
                </a:p>
              </p:txBody>
            </p:sp>
          </p:grpSp>
          <p:grpSp>
            <p:nvGrpSpPr>
              <p:cNvPr id="7" name="组 21"/>
              <p:cNvGrpSpPr>
                <a:grpSpLocks/>
              </p:cNvGrpSpPr>
              <p:nvPr userDrawn="1"/>
            </p:nvGrpSpPr>
            <p:grpSpPr bwMode="auto">
              <a:xfrm>
                <a:off x="9286972" y="2052155"/>
                <a:ext cx="935038" cy="308136"/>
                <a:chOff x="9286972" y="2052155"/>
                <a:chExt cx="935038" cy="308136"/>
              </a:xfrm>
            </p:grpSpPr>
            <p:sp>
              <p:nvSpPr>
                <p:cNvPr id="18" name="矩形 17"/>
                <p:cNvSpPr/>
                <p:nvPr userDrawn="1"/>
              </p:nvSpPr>
              <p:spPr>
                <a:xfrm>
                  <a:off x="9286972" y="2052155"/>
                  <a:ext cx="254000" cy="265216"/>
                </a:xfrm>
                <a:prstGeom prst="rect">
                  <a:avLst/>
                </a:prstGeom>
                <a:solidFill>
                  <a:srgbClr val="0089CF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1" lang="zh-CN" altLang="en-US"/>
                </a:p>
              </p:txBody>
            </p:sp>
            <p:sp>
              <p:nvSpPr>
                <p:cNvPr id="19" name="文本框 41"/>
                <p:cNvSpPr txBox="1"/>
                <p:nvPr userDrawn="1"/>
              </p:nvSpPr>
              <p:spPr>
                <a:xfrm>
                  <a:off x="9504459" y="2093446"/>
                  <a:ext cx="717551" cy="266845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kumimoji="1" lang="en-US" altLang="zh-CN" sz="700" i="1" dirty="0">
                      <a:solidFill>
                        <a:schemeClr val="bg1"/>
                      </a:solidFill>
                      <a:latin typeface="Times"/>
                      <a:ea typeface="+mn-ea"/>
                      <a:cs typeface="Times"/>
                    </a:rPr>
                    <a:t>G137, B207</a:t>
                  </a:r>
                  <a:endParaRPr kumimoji="1" lang="zh-CN" altLang="en-US" sz="700" i="1" dirty="0">
                    <a:solidFill>
                      <a:schemeClr val="bg1"/>
                    </a:solidFill>
                    <a:latin typeface="Times"/>
                    <a:ea typeface="+mn-ea"/>
                    <a:cs typeface="Times"/>
                  </a:endParaRPr>
                </a:p>
              </p:txBody>
            </p:sp>
          </p:grpSp>
          <p:grpSp>
            <p:nvGrpSpPr>
              <p:cNvPr id="9" name="组 22"/>
              <p:cNvGrpSpPr>
                <a:grpSpLocks/>
              </p:cNvGrpSpPr>
              <p:nvPr userDrawn="1"/>
            </p:nvGrpSpPr>
            <p:grpSpPr bwMode="auto">
              <a:xfrm>
                <a:off x="9286972" y="2411071"/>
                <a:ext cx="935038" cy="298607"/>
                <a:chOff x="9286972" y="2411071"/>
                <a:chExt cx="935038" cy="298607"/>
              </a:xfrm>
            </p:grpSpPr>
            <p:sp>
              <p:nvSpPr>
                <p:cNvPr id="16" name="矩形 15"/>
                <p:cNvSpPr/>
                <p:nvPr userDrawn="1"/>
              </p:nvSpPr>
              <p:spPr>
                <a:xfrm>
                  <a:off x="9286972" y="2411071"/>
                  <a:ext cx="254000" cy="244571"/>
                </a:xfrm>
                <a:prstGeom prst="rect">
                  <a:avLst/>
                </a:prstGeom>
                <a:solidFill>
                  <a:srgbClr val="00AEEF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1" lang="zh-CN" altLang="en-US"/>
                </a:p>
              </p:txBody>
            </p:sp>
            <p:sp>
              <p:nvSpPr>
                <p:cNvPr id="17" name="文本框 39"/>
                <p:cNvSpPr txBox="1"/>
                <p:nvPr userDrawn="1"/>
              </p:nvSpPr>
              <p:spPr>
                <a:xfrm>
                  <a:off x="9504459" y="2442833"/>
                  <a:ext cx="717551" cy="266845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kumimoji="1" lang="en-US" altLang="zh-CN" sz="700" i="1" dirty="0">
                      <a:solidFill>
                        <a:schemeClr val="bg1"/>
                      </a:solidFill>
                      <a:latin typeface="Times"/>
                      <a:ea typeface="+mn-ea"/>
                      <a:cs typeface="Times"/>
                    </a:rPr>
                    <a:t>G174, B239</a:t>
                  </a:r>
                  <a:endParaRPr kumimoji="1" lang="zh-CN" altLang="en-US" sz="700" i="1" dirty="0">
                    <a:solidFill>
                      <a:schemeClr val="bg1"/>
                    </a:solidFill>
                    <a:latin typeface="Times"/>
                    <a:ea typeface="+mn-ea"/>
                    <a:cs typeface="Times"/>
                  </a:endParaRPr>
                </a:p>
              </p:txBody>
            </p:sp>
          </p:grpSp>
          <p:sp>
            <p:nvSpPr>
              <p:cNvPr id="13" name="矩形 12"/>
              <p:cNvSpPr/>
              <p:nvPr userDrawn="1"/>
            </p:nvSpPr>
            <p:spPr>
              <a:xfrm>
                <a:off x="9286972" y="2773164"/>
                <a:ext cx="254000" cy="254100"/>
              </a:xfrm>
              <a:prstGeom prst="rect">
                <a:avLst/>
              </a:prstGeom>
              <a:solidFill>
                <a:srgbClr val="00ABB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/>
              </a:p>
            </p:txBody>
          </p:sp>
          <p:sp>
            <p:nvSpPr>
              <p:cNvPr id="15" name="文本框 37"/>
              <p:cNvSpPr txBox="1"/>
              <p:nvPr userDrawn="1"/>
            </p:nvSpPr>
            <p:spPr>
              <a:xfrm>
                <a:off x="9504459" y="2803338"/>
                <a:ext cx="717551" cy="26684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kumimoji="1" lang="en-US" altLang="zh-CN" sz="700" i="1" dirty="0">
                    <a:solidFill>
                      <a:schemeClr val="bg1"/>
                    </a:solidFill>
                    <a:latin typeface="Times"/>
                    <a:ea typeface="+mn-ea"/>
                    <a:cs typeface="Times"/>
                  </a:rPr>
                  <a:t>G171, B189</a:t>
                </a:r>
                <a:endParaRPr kumimoji="1" lang="zh-CN" altLang="en-US" sz="700" i="1" dirty="0">
                  <a:solidFill>
                    <a:schemeClr val="bg1"/>
                  </a:solidFill>
                  <a:latin typeface="Times"/>
                  <a:ea typeface="+mn-ea"/>
                  <a:cs typeface="Times"/>
                </a:endParaRPr>
              </a:p>
            </p:txBody>
          </p:sp>
        </p:grpSp>
        <p:sp>
          <p:nvSpPr>
            <p:cNvPr id="8" name="Rectangle 8"/>
            <p:cNvSpPr>
              <a:spLocks noChangeArrowheads="1"/>
            </p:cNvSpPr>
            <p:nvPr userDrawn="1"/>
          </p:nvSpPr>
          <p:spPr bwMode="auto">
            <a:xfrm>
              <a:off x="9152238" y="3839666"/>
              <a:ext cx="1360488" cy="12546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lIns="108000" tIns="0" rIns="93442" bIns="46725"/>
            <a:lstStyle/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标题</a:t>
              </a:r>
              <a:r>
                <a:rPr lang="en-US" altLang="zh-CN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</a:t>
              </a:r>
              <a:endParaRPr altLang="ja-JP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字体</a:t>
              </a:r>
              <a:r>
                <a:rPr altLang="ja-JP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</a:t>
              </a: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微软雅黑</a:t>
              </a:r>
              <a:endParaRPr lang="en-US" altLang="zh-CN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字号</a:t>
              </a:r>
              <a:r>
                <a:rPr 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</a:t>
              </a:r>
              <a:r>
                <a:rPr lang="en-US" altLang="ja-JP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30-32pt</a:t>
              </a:r>
              <a:endParaRPr altLang="ja-JP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颜色</a:t>
              </a:r>
              <a:r>
                <a:rPr 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</a:t>
              </a: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主题蓝色</a:t>
              </a:r>
              <a:endParaRPr altLang="ja-JP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正文</a:t>
              </a:r>
              <a:r>
                <a:rPr lang="en-US" altLang="zh-CN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(1-5</a:t>
              </a: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级</a:t>
              </a:r>
              <a:r>
                <a:rPr lang="en-US" altLang="zh-CN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)</a:t>
              </a:r>
              <a:r>
                <a:rPr altLang="zh-CN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</a:t>
              </a:r>
              <a:endParaRPr altLang="ja-JP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字体</a:t>
              </a:r>
              <a:r>
                <a:rPr 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</a:t>
              </a: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微软雅黑</a:t>
              </a:r>
              <a:endParaRPr lang="en-US" altLang="zh-CN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字号</a:t>
              </a:r>
              <a:r>
                <a:rPr 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</a:t>
              </a:r>
              <a:r>
                <a:rPr lang="en-US" altLang="ja-JP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28-12</a:t>
              </a:r>
              <a:r>
                <a:rPr altLang="ja-JP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pt</a:t>
              </a: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颜色</a:t>
              </a:r>
              <a:r>
                <a:rPr 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 </a:t>
              </a: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黑色</a:t>
              </a:r>
              <a:endParaRPr altLang="ja-JP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</p:txBody>
        </p:sp>
      </p:grpSp>
      <p:pic>
        <p:nvPicPr>
          <p:cNvPr id="22" name="图片 23"/>
          <p:cNvPicPr>
            <a:picLocks noChangeAspect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06476" y="4957763"/>
            <a:ext cx="504825" cy="127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文本框 3"/>
          <p:cNvSpPr txBox="1"/>
          <p:nvPr userDrawn="1"/>
        </p:nvSpPr>
        <p:spPr>
          <a:xfrm>
            <a:off x="911301" y="4931600"/>
            <a:ext cx="1615044" cy="1916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00" dirty="0">
                <a:latin typeface="Arial"/>
                <a:ea typeface="+mn-ea"/>
                <a:cs typeface="Arial"/>
              </a:rPr>
              <a:t>© ZTE Corporation. All rights reserved.</a:t>
            </a:r>
            <a:endParaRPr kumimoji="1" lang="zh-CN" altLang="en-US" sz="600" dirty="0">
              <a:latin typeface="Arial"/>
              <a:ea typeface="+mn-ea"/>
              <a:cs typeface="Arial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005BAA"/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标题和内容"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8401065" y="97631"/>
            <a:ext cx="622285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dirty="0">
                <a:solidFill>
                  <a:srgbClr val="656565"/>
                </a:solidFill>
                <a:latin typeface="Arial"/>
                <a:ea typeface="微软雅黑"/>
                <a:cs typeface="Arial"/>
              </a:rPr>
              <a:t>&gt; </a:t>
            </a:r>
            <a:r>
              <a:rPr lang="zh-CN" altLang="en-US" sz="700" dirty="0">
                <a:solidFill>
                  <a:srgbClr val="656565"/>
                </a:solidFill>
                <a:latin typeface="Arial"/>
                <a:ea typeface="微软雅黑"/>
                <a:cs typeface="Arial"/>
              </a:rPr>
              <a:t>内部公开</a:t>
            </a:r>
          </a:p>
        </p:txBody>
      </p:sp>
      <p:sp>
        <p:nvSpPr>
          <p:cNvPr id="5" name="文本框 1"/>
          <p:cNvSpPr txBox="1"/>
          <p:nvPr userDrawn="1"/>
        </p:nvSpPr>
        <p:spPr>
          <a:xfrm>
            <a:off x="-1335088" y="2711054"/>
            <a:ext cx="18473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zh-CN" altLang="en-US" dirty="0">
              <a:latin typeface="+mn-lt"/>
              <a:ea typeface="+mn-ea"/>
            </a:endParaRPr>
          </a:p>
        </p:txBody>
      </p:sp>
      <p:grpSp>
        <p:nvGrpSpPr>
          <p:cNvPr id="2" name="组合 25"/>
          <p:cNvGrpSpPr>
            <a:grpSpLocks/>
          </p:cNvGrpSpPr>
          <p:nvPr userDrawn="1"/>
        </p:nvGrpSpPr>
        <p:grpSpPr bwMode="auto">
          <a:xfrm>
            <a:off x="9151938" y="2880123"/>
            <a:ext cx="1360487" cy="2051477"/>
            <a:chOff x="9152238" y="3839666"/>
            <a:chExt cx="1360488" cy="2736381"/>
          </a:xfrm>
        </p:grpSpPr>
        <p:grpSp>
          <p:nvGrpSpPr>
            <p:cNvPr id="3" name="组 19"/>
            <p:cNvGrpSpPr>
              <a:grpSpLocks/>
            </p:cNvGrpSpPr>
            <p:nvPr userDrawn="1"/>
          </p:nvGrpSpPr>
          <p:grpSpPr bwMode="auto">
            <a:xfrm>
              <a:off x="9272888" y="5230865"/>
              <a:ext cx="935038" cy="1345182"/>
              <a:chOff x="9286972" y="1725001"/>
              <a:chExt cx="935038" cy="1345182"/>
            </a:xfrm>
          </p:grpSpPr>
          <p:grpSp>
            <p:nvGrpSpPr>
              <p:cNvPr id="6" name="组 20"/>
              <p:cNvGrpSpPr>
                <a:grpSpLocks/>
              </p:cNvGrpSpPr>
              <p:nvPr userDrawn="1"/>
            </p:nvGrpSpPr>
            <p:grpSpPr bwMode="auto">
              <a:xfrm>
                <a:off x="9286972" y="1725001"/>
                <a:ext cx="804863" cy="298607"/>
                <a:chOff x="9286972" y="1725001"/>
                <a:chExt cx="804863" cy="298607"/>
              </a:xfrm>
            </p:grpSpPr>
            <p:sp>
              <p:nvSpPr>
                <p:cNvPr id="20" name="矩形 19"/>
                <p:cNvSpPr/>
                <p:nvPr userDrawn="1"/>
              </p:nvSpPr>
              <p:spPr>
                <a:xfrm>
                  <a:off x="9286972" y="1725001"/>
                  <a:ext cx="254000" cy="244571"/>
                </a:xfrm>
                <a:prstGeom prst="rect">
                  <a:avLst/>
                </a:prstGeom>
                <a:solidFill>
                  <a:srgbClr val="005BAA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1" lang="zh-CN" altLang="en-US"/>
                </a:p>
              </p:txBody>
            </p:sp>
            <p:sp>
              <p:nvSpPr>
                <p:cNvPr id="21" name="文本框 43"/>
                <p:cNvSpPr txBox="1"/>
                <p:nvPr userDrawn="1"/>
              </p:nvSpPr>
              <p:spPr>
                <a:xfrm>
                  <a:off x="9504459" y="1756763"/>
                  <a:ext cx="587376" cy="266845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kumimoji="1" lang="en-US" altLang="zh-CN" sz="700" i="1" dirty="0">
                      <a:solidFill>
                        <a:schemeClr val="bg1"/>
                      </a:solidFill>
                      <a:latin typeface="Times"/>
                      <a:ea typeface="+mn-ea"/>
                      <a:cs typeface="Times"/>
                    </a:rPr>
                    <a:t>G91, B170</a:t>
                  </a:r>
                  <a:endParaRPr kumimoji="1" lang="zh-CN" altLang="en-US" sz="700" i="1" dirty="0">
                    <a:solidFill>
                      <a:schemeClr val="bg1"/>
                    </a:solidFill>
                    <a:latin typeface="Times"/>
                    <a:ea typeface="+mn-ea"/>
                    <a:cs typeface="Times"/>
                  </a:endParaRPr>
                </a:p>
              </p:txBody>
            </p:sp>
          </p:grpSp>
          <p:grpSp>
            <p:nvGrpSpPr>
              <p:cNvPr id="7" name="组 21"/>
              <p:cNvGrpSpPr>
                <a:grpSpLocks/>
              </p:cNvGrpSpPr>
              <p:nvPr userDrawn="1"/>
            </p:nvGrpSpPr>
            <p:grpSpPr bwMode="auto">
              <a:xfrm>
                <a:off x="9286972" y="2052155"/>
                <a:ext cx="935038" cy="308136"/>
                <a:chOff x="9286972" y="2052155"/>
                <a:chExt cx="935038" cy="308136"/>
              </a:xfrm>
            </p:grpSpPr>
            <p:sp>
              <p:nvSpPr>
                <p:cNvPr id="18" name="矩形 17"/>
                <p:cNvSpPr/>
                <p:nvPr userDrawn="1"/>
              </p:nvSpPr>
              <p:spPr>
                <a:xfrm>
                  <a:off x="9286972" y="2052155"/>
                  <a:ext cx="254000" cy="265216"/>
                </a:xfrm>
                <a:prstGeom prst="rect">
                  <a:avLst/>
                </a:prstGeom>
                <a:solidFill>
                  <a:srgbClr val="0089CF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1" lang="zh-CN" altLang="en-US"/>
                </a:p>
              </p:txBody>
            </p:sp>
            <p:sp>
              <p:nvSpPr>
                <p:cNvPr id="19" name="文本框 41"/>
                <p:cNvSpPr txBox="1"/>
                <p:nvPr userDrawn="1"/>
              </p:nvSpPr>
              <p:spPr>
                <a:xfrm>
                  <a:off x="9504459" y="2093446"/>
                  <a:ext cx="717551" cy="266845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kumimoji="1" lang="en-US" altLang="zh-CN" sz="700" i="1" dirty="0">
                      <a:solidFill>
                        <a:schemeClr val="bg1"/>
                      </a:solidFill>
                      <a:latin typeface="Times"/>
                      <a:ea typeface="+mn-ea"/>
                      <a:cs typeface="Times"/>
                    </a:rPr>
                    <a:t>G137, B207</a:t>
                  </a:r>
                  <a:endParaRPr kumimoji="1" lang="zh-CN" altLang="en-US" sz="700" i="1" dirty="0">
                    <a:solidFill>
                      <a:schemeClr val="bg1"/>
                    </a:solidFill>
                    <a:latin typeface="Times"/>
                    <a:ea typeface="+mn-ea"/>
                    <a:cs typeface="Times"/>
                  </a:endParaRPr>
                </a:p>
              </p:txBody>
            </p:sp>
          </p:grpSp>
          <p:grpSp>
            <p:nvGrpSpPr>
              <p:cNvPr id="9" name="组 22"/>
              <p:cNvGrpSpPr>
                <a:grpSpLocks/>
              </p:cNvGrpSpPr>
              <p:nvPr userDrawn="1"/>
            </p:nvGrpSpPr>
            <p:grpSpPr bwMode="auto">
              <a:xfrm>
                <a:off x="9286972" y="2411071"/>
                <a:ext cx="935038" cy="298607"/>
                <a:chOff x="9286972" y="2411071"/>
                <a:chExt cx="935038" cy="298607"/>
              </a:xfrm>
            </p:grpSpPr>
            <p:sp>
              <p:nvSpPr>
                <p:cNvPr id="16" name="矩形 15"/>
                <p:cNvSpPr/>
                <p:nvPr userDrawn="1"/>
              </p:nvSpPr>
              <p:spPr>
                <a:xfrm>
                  <a:off x="9286972" y="2411071"/>
                  <a:ext cx="254000" cy="244571"/>
                </a:xfrm>
                <a:prstGeom prst="rect">
                  <a:avLst/>
                </a:prstGeom>
                <a:solidFill>
                  <a:srgbClr val="00AEEF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1" lang="zh-CN" altLang="en-US"/>
                </a:p>
              </p:txBody>
            </p:sp>
            <p:sp>
              <p:nvSpPr>
                <p:cNvPr id="17" name="文本框 39"/>
                <p:cNvSpPr txBox="1"/>
                <p:nvPr userDrawn="1"/>
              </p:nvSpPr>
              <p:spPr>
                <a:xfrm>
                  <a:off x="9504459" y="2442833"/>
                  <a:ext cx="717551" cy="266845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kumimoji="1" lang="en-US" altLang="zh-CN" sz="700" i="1" dirty="0">
                      <a:solidFill>
                        <a:schemeClr val="bg1"/>
                      </a:solidFill>
                      <a:latin typeface="Times"/>
                      <a:ea typeface="+mn-ea"/>
                      <a:cs typeface="Times"/>
                    </a:rPr>
                    <a:t>G174, B239</a:t>
                  </a:r>
                  <a:endParaRPr kumimoji="1" lang="zh-CN" altLang="en-US" sz="700" i="1" dirty="0">
                    <a:solidFill>
                      <a:schemeClr val="bg1"/>
                    </a:solidFill>
                    <a:latin typeface="Times"/>
                    <a:ea typeface="+mn-ea"/>
                    <a:cs typeface="Times"/>
                  </a:endParaRPr>
                </a:p>
              </p:txBody>
            </p:sp>
          </p:grpSp>
          <p:sp>
            <p:nvSpPr>
              <p:cNvPr id="13" name="矩形 12"/>
              <p:cNvSpPr/>
              <p:nvPr userDrawn="1"/>
            </p:nvSpPr>
            <p:spPr>
              <a:xfrm>
                <a:off x="9286972" y="2773164"/>
                <a:ext cx="254000" cy="254100"/>
              </a:xfrm>
              <a:prstGeom prst="rect">
                <a:avLst/>
              </a:prstGeom>
              <a:solidFill>
                <a:srgbClr val="00ABB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/>
              </a:p>
            </p:txBody>
          </p:sp>
          <p:sp>
            <p:nvSpPr>
              <p:cNvPr id="15" name="文本框 37"/>
              <p:cNvSpPr txBox="1"/>
              <p:nvPr userDrawn="1"/>
            </p:nvSpPr>
            <p:spPr>
              <a:xfrm>
                <a:off x="9504459" y="2803338"/>
                <a:ext cx="717551" cy="26684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kumimoji="1" lang="en-US" altLang="zh-CN" sz="700" i="1" dirty="0">
                    <a:solidFill>
                      <a:schemeClr val="bg1"/>
                    </a:solidFill>
                    <a:latin typeface="Times"/>
                    <a:ea typeface="+mn-ea"/>
                    <a:cs typeface="Times"/>
                  </a:rPr>
                  <a:t>G171, B189</a:t>
                </a:r>
                <a:endParaRPr kumimoji="1" lang="zh-CN" altLang="en-US" sz="700" i="1" dirty="0">
                  <a:solidFill>
                    <a:schemeClr val="bg1"/>
                  </a:solidFill>
                  <a:latin typeface="Times"/>
                  <a:ea typeface="+mn-ea"/>
                  <a:cs typeface="Times"/>
                </a:endParaRPr>
              </a:p>
            </p:txBody>
          </p:sp>
        </p:grpSp>
        <p:sp>
          <p:nvSpPr>
            <p:cNvPr id="8" name="Rectangle 8"/>
            <p:cNvSpPr>
              <a:spLocks noChangeArrowheads="1"/>
            </p:cNvSpPr>
            <p:nvPr userDrawn="1"/>
          </p:nvSpPr>
          <p:spPr bwMode="auto">
            <a:xfrm>
              <a:off x="9152238" y="3839666"/>
              <a:ext cx="1360488" cy="12546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lIns="108000" tIns="0" rIns="93442" bIns="46725"/>
            <a:lstStyle/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标题</a:t>
              </a:r>
              <a:r>
                <a:rPr lang="en-US" altLang="zh-CN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</a:t>
              </a:r>
              <a:endParaRPr altLang="ja-JP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字体</a:t>
              </a:r>
              <a:r>
                <a:rPr altLang="ja-JP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</a:t>
              </a: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微软雅黑</a:t>
              </a:r>
              <a:endParaRPr lang="en-US" altLang="zh-CN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字号</a:t>
              </a:r>
              <a:r>
                <a:rPr 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</a:t>
              </a:r>
              <a:r>
                <a:rPr lang="en-US" altLang="ja-JP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30-32pt</a:t>
              </a:r>
              <a:endParaRPr altLang="ja-JP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颜色</a:t>
              </a:r>
              <a:r>
                <a:rPr 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</a:t>
              </a: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主题蓝色</a:t>
              </a:r>
              <a:endParaRPr altLang="ja-JP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正文</a:t>
              </a:r>
              <a:r>
                <a:rPr lang="en-US" altLang="zh-CN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(1-5</a:t>
              </a: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级</a:t>
              </a:r>
              <a:r>
                <a:rPr lang="en-US" altLang="zh-CN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)</a:t>
              </a:r>
              <a:r>
                <a:rPr altLang="zh-CN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</a:t>
              </a:r>
              <a:endParaRPr altLang="ja-JP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字体</a:t>
              </a:r>
              <a:r>
                <a:rPr 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</a:t>
              </a: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微软雅黑</a:t>
              </a:r>
              <a:endParaRPr lang="en-US" altLang="zh-CN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字号</a:t>
              </a:r>
              <a:r>
                <a:rPr 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</a:t>
              </a:r>
              <a:r>
                <a:rPr lang="en-US" altLang="ja-JP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28-12</a:t>
              </a:r>
              <a:r>
                <a:rPr altLang="ja-JP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pt</a:t>
              </a:r>
            </a:p>
            <a:p>
              <a:pPr defTabSz="935038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颜色</a:t>
              </a:r>
              <a:r>
                <a:rPr 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:  </a:t>
              </a:r>
              <a:r>
                <a:rPr lang="zh-CN" altLang="en-US" sz="700" noProof="1">
                  <a:solidFill>
                    <a:schemeClr val="bg1"/>
                  </a:solidFill>
                  <a:latin typeface="微软雅黑"/>
                  <a:ea typeface="微软雅黑"/>
                  <a:cs typeface="Microsoft YaHei Bold"/>
                </a:rPr>
                <a:t>黑色</a:t>
              </a:r>
              <a:endParaRPr altLang="ja-JP" sz="700" noProof="1">
                <a:solidFill>
                  <a:schemeClr val="bg1"/>
                </a:solidFill>
                <a:latin typeface="微软雅黑"/>
                <a:ea typeface="微软雅黑"/>
                <a:cs typeface="Microsoft YaHei Bold"/>
              </a:endParaRPr>
            </a:p>
          </p:txBody>
        </p:sp>
      </p:grpSp>
      <p:pic>
        <p:nvPicPr>
          <p:cNvPr id="22" name="图片 23"/>
          <p:cNvPicPr>
            <a:picLocks noChangeAspect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77726" y="4957763"/>
            <a:ext cx="504825" cy="127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文本框 3"/>
          <p:cNvSpPr txBox="1"/>
          <p:nvPr userDrawn="1"/>
        </p:nvSpPr>
        <p:spPr>
          <a:xfrm>
            <a:off x="866899" y="4931600"/>
            <a:ext cx="1888754" cy="1916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00" dirty="0">
                <a:latin typeface="Arial"/>
                <a:ea typeface="+mn-ea"/>
                <a:cs typeface="Arial"/>
              </a:rPr>
              <a:t>© ZTE Corporation. All rights reserved.</a:t>
            </a:r>
            <a:endParaRPr kumimoji="1" lang="zh-CN" altLang="en-US" sz="600" dirty="0">
              <a:latin typeface="Arial"/>
              <a:ea typeface="+mn-ea"/>
              <a:cs typeface="Arial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005BAA"/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24" name="灯片编号占位符 10"/>
          <p:cNvSpPr>
            <a:spLocks noGrp="1"/>
          </p:cNvSpPr>
          <p:nvPr>
            <p:ph type="sldNum" sz="quarter" idx="4"/>
          </p:nvPr>
        </p:nvSpPr>
        <p:spPr>
          <a:xfrm>
            <a:off x="8583283" y="4731990"/>
            <a:ext cx="560717" cy="4305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altLang="zh-CN" sz="2000" i="1">
                <a:solidFill>
                  <a:schemeClr val="bg1"/>
                </a:solidFill>
                <a:latin typeface="Arial" pitchFamily="34" charset="0"/>
                <a:ea typeface="微软雅黑" pitchFamily="34" charset="-122"/>
                <a:cs typeface="Arial" pitchFamily="34" charset="0"/>
              </a:defRPr>
            </a:lvl1pPr>
          </a:lstStyle>
          <a:p>
            <a:pPr>
              <a:defRPr/>
            </a:pPr>
            <a:fld id="{C1B65B15-32B3-482A-9ADF-F2EA24D4B7E8}" type="slidenum">
              <a:rPr lang="zh-CN" altLang="en-US" smtClean="0"/>
              <a:pPr>
                <a:defRPr/>
              </a:pPr>
              <a:t>‹N°›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kumimoji="1" lang="zh-CN" altLang="en-US" dirty="0" smtClean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818665"/>
            <a:ext cx="6400800" cy="48912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CN" altLang="en-US" dirty="0" smtClean="0"/>
              <a:t>单击此处编辑母版副标题样式</a:t>
            </a:r>
            <a:endParaRPr kumimoji="1" lang="zh-CN" altLang="en-US" dirty="0"/>
          </a:p>
        </p:txBody>
      </p:sp>
      <p:sp>
        <p:nvSpPr>
          <p:cNvPr id="18" name="文本占位符 17"/>
          <p:cNvSpPr>
            <a:spLocks noGrp="1"/>
          </p:cNvSpPr>
          <p:nvPr>
            <p:ph type="body" sz="quarter" idx="10" hasCustomPrompt="1"/>
          </p:nvPr>
        </p:nvSpPr>
        <p:spPr>
          <a:xfrm>
            <a:off x="5963921" y="4658599"/>
            <a:ext cx="2621279" cy="27384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200">
                <a:latin typeface=""/>
              </a:defRPr>
            </a:lvl1pPr>
          </a:lstStyle>
          <a:p>
            <a:pPr lvl="0"/>
            <a:r>
              <a:rPr lang="en-US" altLang="zh-CN" sz="1300" dirty="0" smtClean="0">
                <a:solidFill>
                  <a:srgbClr val="2F2F2F"/>
                </a:solidFill>
                <a:latin typeface="LucidaGrande"/>
              </a:rPr>
              <a:t>Department</a:t>
            </a:r>
            <a:r>
              <a:rPr kumimoji="1" lang="en-US" altLang="zh-CN" dirty="0" smtClean="0"/>
              <a:t>  Date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197344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封面"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kumimoji="1" lang="zh-CN" altLang="en-US" dirty="0" smtClean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818665"/>
            <a:ext cx="6400800" cy="48912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CN" altLang="en-US" dirty="0" smtClean="0"/>
              <a:t>单击此处编辑母版副标题样式</a:t>
            </a:r>
            <a:endParaRPr kumimoji="1" lang="zh-CN" altLang="en-US" dirty="0"/>
          </a:p>
        </p:txBody>
      </p:sp>
      <p:sp>
        <p:nvSpPr>
          <p:cNvPr id="18" name="文本占位符 17"/>
          <p:cNvSpPr>
            <a:spLocks noGrp="1"/>
          </p:cNvSpPr>
          <p:nvPr>
            <p:ph type="body" sz="quarter" idx="10" hasCustomPrompt="1"/>
          </p:nvPr>
        </p:nvSpPr>
        <p:spPr>
          <a:xfrm>
            <a:off x="5963921" y="4658599"/>
            <a:ext cx="2621279" cy="27384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200">
                <a:latin typeface=""/>
              </a:defRPr>
            </a:lvl1pPr>
          </a:lstStyle>
          <a:p>
            <a:pPr lvl="0"/>
            <a:r>
              <a:rPr lang="en-US" altLang="zh-CN" sz="1300" dirty="0" smtClean="0">
                <a:solidFill>
                  <a:srgbClr val="2F2F2F"/>
                </a:solidFill>
                <a:latin typeface="LucidaGrande"/>
              </a:rPr>
              <a:t>Department</a:t>
            </a:r>
            <a:r>
              <a:rPr kumimoji="1" lang="en-US" altLang="zh-CN" dirty="0" smtClean="0"/>
              <a:t>  Date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197344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">
    <p:bg>
      <p:bgPr>
        <a:blipFill rotWithShape="1">
          <a:blip r:embed="rId2" cstate="screen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15912" y="1200151"/>
            <a:ext cx="6970888" cy="3394472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3pPr>
              <a:defRPr sz="2200"/>
            </a:lvl3pPr>
            <a:lvl4pPr>
              <a:defRPr sz="2000"/>
            </a:lvl4pPr>
          </a:lstStyle>
          <a:p>
            <a:pPr lvl="0"/>
            <a:r>
              <a:rPr kumimoji="1" lang="zh-CN" altLang="en-US" dirty="0" smtClean="0"/>
              <a:t>单击此处编辑母版文本样式</a:t>
            </a:r>
          </a:p>
          <a:p>
            <a:pPr lvl="1"/>
            <a:r>
              <a:rPr kumimoji="1" lang="zh-CN" altLang="en-US" dirty="0" smtClean="0"/>
              <a:t>二级</a:t>
            </a:r>
          </a:p>
          <a:p>
            <a:pPr lvl="2"/>
            <a:r>
              <a:rPr kumimoji="1" lang="zh-CN" altLang="en-US" dirty="0" smtClean="0"/>
              <a:t>三级</a:t>
            </a:r>
          </a:p>
          <a:p>
            <a:pPr lvl="3"/>
            <a:r>
              <a:rPr kumimoji="1" lang="zh-CN" altLang="en-US" dirty="0" smtClean="0"/>
              <a:t>四级</a:t>
            </a:r>
          </a:p>
          <a:p>
            <a:pPr lvl="4"/>
            <a:r>
              <a:rPr kumimoji="1" lang="zh-CN" altLang="en-US" dirty="0" smtClean="0"/>
              <a:t>五级</a:t>
            </a:r>
            <a:endParaRPr kumimoji="1" lang="zh-CN" altLang="en-US" dirty="0"/>
          </a:p>
        </p:txBody>
      </p:sp>
      <p:sp>
        <p:nvSpPr>
          <p:cNvPr id="7" name="标题 9"/>
          <p:cNvSpPr txBox="1">
            <a:spLocks/>
          </p:cNvSpPr>
          <p:nvPr userDrawn="1"/>
        </p:nvSpPr>
        <p:spPr>
          <a:xfrm>
            <a:off x="1729314" y="460562"/>
            <a:ext cx="4528051" cy="85725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93D5F3"/>
              </a:solidFill>
              <a:effectLst/>
              <a:uLnTx/>
              <a:uFillTx/>
              <a:latin typeface="Arial" pitchFamily="34" charset="0"/>
              <a:ea typeface="微软雅黑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1944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封底"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710083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第二级</a:t>
            </a:r>
          </a:p>
          <a:p>
            <a:pPr lvl="2"/>
            <a:r>
              <a:rPr kumimoji="1" lang="zh-CN" altLang="en-US" smtClean="0"/>
              <a:t>第三级</a:t>
            </a:r>
          </a:p>
          <a:p>
            <a:pPr lvl="3"/>
            <a:r>
              <a:rPr kumimoji="1" lang="zh-CN" altLang="en-US" smtClean="0"/>
              <a:t>第四级</a:t>
            </a:r>
          </a:p>
          <a:p>
            <a:pPr lvl="4"/>
            <a:r>
              <a:rPr kumimoji="1" lang="zh-CN" altLang="en-US" smtClean="0"/>
              <a:t>第五级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C1B65B15-32B3-482A-9ADF-F2EA24D4B7E8}" type="slidenum">
              <a:rPr lang="zh-CN" altLang="en-US" smtClean="0">
                <a:solidFill>
                  <a:prstClr val="white"/>
                </a:solidFill>
              </a:rPr>
              <a:pPr/>
              <a:t>‹N°›</a:t>
            </a:fld>
            <a:endParaRPr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48602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第二级</a:t>
            </a:r>
          </a:p>
          <a:p>
            <a:pPr lvl="2"/>
            <a:r>
              <a:rPr kumimoji="1" lang="zh-CN" altLang="en-US" smtClean="0"/>
              <a:t>第三级</a:t>
            </a:r>
          </a:p>
          <a:p>
            <a:pPr lvl="3"/>
            <a:r>
              <a:rPr kumimoji="1" lang="zh-CN" altLang="en-US" smtClean="0"/>
              <a:t>第四级</a:t>
            </a:r>
          </a:p>
          <a:p>
            <a:pPr lvl="4"/>
            <a:r>
              <a:rPr kumimoji="1" lang="zh-CN" altLang="en-US" smtClean="0"/>
              <a:t>第五级</a:t>
            </a:r>
            <a:endParaRPr kumimoji="1"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第二级</a:t>
            </a:r>
          </a:p>
          <a:p>
            <a:pPr lvl="2"/>
            <a:r>
              <a:rPr kumimoji="1" lang="zh-CN" altLang="en-US" smtClean="0"/>
              <a:t>第三级</a:t>
            </a:r>
          </a:p>
          <a:p>
            <a:pPr lvl="3"/>
            <a:r>
              <a:rPr kumimoji="1" lang="zh-CN" altLang="en-US" smtClean="0"/>
              <a:t>第四级</a:t>
            </a:r>
          </a:p>
          <a:p>
            <a:pPr lvl="4"/>
            <a:r>
              <a:rPr kumimoji="1" lang="zh-CN" altLang="en-US" smtClean="0"/>
              <a:t>第五级</a:t>
            </a:r>
            <a:endParaRPr kumimoji="1" lang="zh-CN" altLang="en-US" dirty="0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65B15-32B3-482A-9ADF-F2EA24D4B7E8}" type="slidenum">
              <a:rPr lang="zh-CN" altLang="en-US" smtClean="0">
                <a:solidFill>
                  <a:prstClr val="white"/>
                </a:solidFill>
              </a:rPr>
              <a:pPr/>
              <a:t>‹N°›</a:t>
            </a:fld>
            <a:endParaRPr lang="zh-CN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0269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第二级</a:t>
            </a:r>
          </a:p>
          <a:p>
            <a:pPr lvl="2"/>
            <a:r>
              <a:rPr kumimoji="1" lang="zh-CN" altLang="en-US" smtClean="0"/>
              <a:t>第三级</a:t>
            </a:r>
          </a:p>
          <a:p>
            <a:pPr lvl="3"/>
            <a:r>
              <a:rPr kumimoji="1" lang="zh-CN" altLang="en-US" smtClean="0"/>
              <a:t>第四级</a:t>
            </a:r>
          </a:p>
          <a:p>
            <a:pPr lvl="4"/>
            <a:r>
              <a:rPr kumimoji="1" lang="zh-CN" altLang="en-US" smtClean="0"/>
              <a:t>第五级</a:t>
            </a:r>
            <a:endParaRPr kumimoji="1"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第二级</a:t>
            </a:r>
          </a:p>
          <a:p>
            <a:pPr lvl="2"/>
            <a:r>
              <a:rPr kumimoji="1" lang="zh-CN" altLang="en-US" smtClean="0"/>
              <a:t>第三级</a:t>
            </a:r>
          </a:p>
          <a:p>
            <a:pPr lvl="3"/>
            <a:r>
              <a:rPr kumimoji="1" lang="zh-CN" altLang="en-US" smtClean="0"/>
              <a:t>第四级</a:t>
            </a:r>
          </a:p>
          <a:p>
            <a:pPr lvl="4"/>
            <a:r>
              <a:rPr kumimoji="1" lang="zh-CN" altLang="en-US" smtClean="0"/>
              <a:t>第五级</a:t>
            </a:r>
            <a:endParaRPr kumimoji="1" lang="zh-CN" altLang="en-US" dirty="0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‹N°›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5502695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94201"/>
            <a:ext cx="4040188" cy="29004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第二级</a:t>
            </a:r>
          </a:p>
          <a:p>
            <a:pPr lvl="2"/>
            <a:r>
              <a:rPr kumimoji="1" lang="zh-CN" altLang="en-US" smtClean="0"/>
              <a:t>第三级</a:t>
            </a:r>
          </a:p>
          <a:p>
            <a:pPr lvl="3"/>
            <a:r>
              <a:rPr kumimoji="1" lang="zh-CN" altLang="en-US" smtClean="0"/>
              <a:t>第四级</a:t>
            </a:r>
          </a:p>
          <a:p>
            <a:pPr lvl="4"/>
            <a:r>
              <a:rPr kumimoji="1" lang="zh-CN" altLang="en-US" smtClean="0"/>
              <a:t>第五级</a:t>
            </a:r>
            <a:endParaRPr kumimoji="1"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94201"/>
            <a:ext cx="4041775" cy="29004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第二级</a:t>
            </a:r>
          </a:p>
          <a:p>
            <a:pPr lvl="2"/>
            <a:r>
              <a:rPr kumimoji="1" lang="zh-CN" altLang="en-US" smtClean="0"/>
              <a:t>第三级</a:t>
            </a:r>
          </a:p>
          <a:p>
            <a:pPr lvl="3"/>
            <a:r>
              <a:rPr kumimoji="1" lang="zh-CN" altLang="en-US" smtClean="0"/>
              <a:t>第四级</a:t>
            </a:r>
          </a:p>
          <a:p>
            <a:pPr lvl="4"/>
            <a:r>
              <a:rPr kumimoji="1" lang="zh-CN" altLang="en-US" smtClean="0"/>
              <a:t>第五级</a:t>
            </a:r>
            <a:endParaRPr kumimoji="1" lang="zh-CN" altLang="en-US" dirty="0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65B15-32B3-482A-9ADF-F2EA24D4B7E8}" type="slidenum">
              <a:rPr lang="zh-CN" altLang="en-US" smtClean="0">
                <a:solidFill>
                  <a:prstClr val="white"/>
                </a:solidFill>
              </a:rPr>
              <a:pPr/>
              <a:t>‹N°›</a:t>
            </a:fld>
            <a:endParaRPr lang="zh-CN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31638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幻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b="0"/>
            </a:lvl1pPr>
          </a:lstStyle>
          <a:p>
            <a:fld id="{C1B65B15-32B3-482A-9ADF-F2EA24D4B7E8}" type="slidenum">
              <a:rPr lang="zh-CN" altLang="en-US" smtClean="0">
                <a:solidFill>
                  <a:prstClr val="white"/>
                </a:solidFill>
              </a:rPr>
              <a:pPr/>
              <a:t>‹N°›</a:t>
            </a:fld>
            <a:endParaRPr lang="zh-CN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42161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65B15-32B3-482A-9ADF-F2EA24D4B7E8}" type="slidenum">
              <a:rPr lang="zh-CN" altLang="en-US" smtClean="0">
                <a:solidFill>
                  <a:prstClr val="white"/>
                </a:solidFill>
              </a:rPr>
              <a:pPr/>
              <a:t>‹N°›</a:t>
            </a:fld>
            <a:endParaRPr lang="zh-CN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15093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第二级</a:t>
            </a:r>
          </a:p>
          <a:p>
            <a:pPr lvl="2"/>
            <a:r>
              <a:rPr kumimoji="1" lang="zh-CN" altLang="en-US" smtClean="0"/>
              <a:t>第三级</a:t>
            </a:r>
          </a:p>
          <a:p>
            <a:pPr lvl="3"/>
            <a:r>
              <a:rPr kumimoji="1" lang="zh-CN" altLang="en-US" smtClean="0"/>
              <a:t>第四级</a:t>
            </a:r>
          </a:p>
          <a:p>
            <a:pPr lvl="4"/>
            <a:r>
              <a:rPr kumimoji="1" lang="zh-CN" altLang="en-US" smtClean="0"/>
              <a:t>第五级</a:t>
            </a:r>
            <a:endParaRPr kumimoji="1"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65B15-32B3-482A-9ADF-F2EA24D4B7E8}" type="slidenum">
              <a:rPr lang="zh-CN" altLang="en-US" smtClean="0">
                <a:solidFill>
                  <a:prstClr val="white"/>
                </a:solidFill>
              </a:rPr>
              <a:pPr/>
              <a:t>‹N°›</a:t>
            </a:fld>
            <a:endParaRPr lang="zh-CN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58157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zh-CN" altLang="en-US" smtClean="0"/>
              <a:t>单击图标添加图片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65B15-32B3-482A-9ADF-F2EA24D4B7E8}" type="slidenum">
              <a:rPr lang="zh-CN" altLang="en-US" smtClean="0">
                <a:solidFill>
                  <a:prstClr val="white"/>
                </a:solidFill>
              </a:rPr>
              <a:pPr/>
              <a:t>‹N°›</a:t>
            </a:fld>
            <a:endParaRPr lang="zh-CN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71676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第二级</a:t>
            </a:r>
          </a:p>
          <a:p>
            <a:pPr lvl="2"/>
            <a:r>
              <a:rPr kumimoji="1" lang="zh-CN" altLang="en-US" smtClean="0"/>
              <a:t>第三级</a:t>
            </a:r>
          </a:p>
          <a:p>
            <a:pPr lvl="3"/>
            <a:r>
              <a:rPr kumimoji="1" lang="zh-CN" altLang="en-US" smtClean="0"/>
              <a:t>第四级</a:t>
            </a:r>
          </a:p>
          <a:p>
            <a:pPr lvl="4"/>
            <a:r>
              <a:rPr kumimoji="1" lang="zh-CN" altLang="en-US" smtClean="0"/>
              <a:t>第五级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65B15-32B3-482A-9ADF-F2EA24D4B7E8}" type="slidenum">
              <a:rPr lang="zh-CN" altLang="en-US" smtClean="0">
                <a:solidFill>
                  <a:prstClr val="white"/>
                </a:solidFill>
              </a:rPr>
              <a:pPr/>
              <a:t>‹N°›</a:t>
            </a:fld>
            <a:endParaRPr lang="zh-CN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52712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第二级</a:t>
            </a:r>
          </a:p>
          <a:p>
            <a:pPr lvl="2"/>
            <a:r>
              <a:rPr kumimoji="1" lang="zh-CN" altLang="en-US" smtClean="0"/>
              <a:t>第三级</a:t>
            </a:r>
          </a:p>
          <a:p>
            <a:pPr lvl="3"/>
            <a:r>
              <a:rPr kumimoji="1" lang="zh-CN" altLang="en-US" smtClean="0"/>
              <a:t>第四级</a:t>
            </a:r>
          </a:p>
          <a:p>
            <a:pPr lvl="4"/>
            <a:r>
              <a:rPr kumimoji="1" lang="zh-CN" altLang="en-US" smtClean="0"/>
              <a:t>第五级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000">
                <a:latin typeface="Arial" pitchFamily="34" charset="0"/>
                <a:ea typeface="微软雅黑" pitchFamily="34" charset="-122"/>
                <a:cs typeface="Arial" pitchFamily="34" charset="0"/>
              </a:defRPr>
            </a:lvl1pPr>
          </a:lstStyle>
          <a:p>
            <a:fld id="{1FD994F0-2AB5-40FB-81AF-3BDA3F01A24C}" type="slidenum">
              <a:rPr lang="zh-CN" altLang="en-US" smtClean="0">
                <a:solidFill>
                  <a:prstClr val="white"/>
                </a:solidFill>
              </a:rPr>
              <a:pPr/>
              <a:t>‹N°›</a:t>
            </a:fld>
            <a:endParaRPr lang="zh-CN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51369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标题和内容">
    <p:bg>
      <p:bgPr>
        <a:blipFill rotWithShape="1">
          <a:blip r:embed="rId2" cstate="email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>
              <a:defRPr sz="1200"/>
            </a:lvl5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第二级</a:t>
            </a:r>
          </a:p>
          <a:p>
            <a:pPr lvl="2"/>
            <a:r>
              <a:rPr kumimoji="1" lang="zh-CN" altLang="en-US" smtClean="0"/>
              <a:t>第三级</a:t>
            </a:r>
          </a:p>
          <a:p>
            <a:pPr lvl="3"/>
            <a:r>
              <a:rPr kumimoji="1" lang="zh-CN" altLang="en-US" smtClean="0"/>
              <a:t>第四级</a:t>
            </a:r>
          </a:p>
          <a:p>
            <a:pPr lvl="4"/>
            <a:r>
              <a:rPr kumimoji="1" lang="zh-CN" altLang="en-US" smtClean="0"/>
              <a:t>第五级</a:t>
            </a:r>
            <a:endParaRPr kumimoji="1" lang="zh-CN" altLang="en-US" dirty="0"/>
          </a:p>
        </p:txBody>
      </p:sp>
      <p:sp>
        <p:nvSpPr>
          <p:cNvPr id="14" name="标题 1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005BAA"/>
                </a:solidFill>
              </a:defRPr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392784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94201"/>
            <a:ext cx="4040188" cy="29004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第二级</a:t>
            </a:r>
          </a:p>
          <a:p>
            <a:pPr lvl="2"/>
            <a:r>
              <a:rPr kumimoji="1" lang="zh-CN" altLang="en-US" smtClean="0"/>
              <a:t>第三级</a:t>
            </a:r>
          </a:p>
          <a:p>
            <a:pPr lvl="3"/>
            <a:r>
              <a:rPr kumimoji="1" lang="zh-CN" altLang="en-US" smtClean="0"/>
              <a:t>第四级</a:t>
            </a:r>
          </a:p>
          <a:p>
            <a:pPr lvl="4"/>
            <a:r>
              <a:rPr kumimoji="1" lang="zh-CN" altLang="en-US" smtClean="0"/>
              <a:t>第五级</a:t>
            </a:r>
            <a:endParaRPr kumimoji="1"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94201"/>
            <a:ext cx="4041775" cy="29004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第二级</a:t>
            </a:r>
          </a:p>
          <a:p>
            <a:pPr lvl="2"/>
            <a:r>
              <a:rPr kumimoji="1" lang="zh-CN" altLang="en-US" smtClean="0"/>
              <a:t>第三级</a:t>
            </a:r>
          </a:p>
          <a:p>
            <a:pPr lvl="3"/>
            <a:r>
              <a:rPr kumimoji="1" lang="zh-CN" altLang="en-US" smtClean="0"/>
              <a:t>第四级</a:t>
            </a:r>
          </a:p>
          <a:p>
            <a:pPr lvl="4"/>
            <a:r>
              <a:rPr kumimoji="1" lang="zh-CN" altLang="en-US" smtClean="0"/>
              <a:t>第五级</a:t>
            </a:r>
            <a:endParaRPr kumimoji="1" lang="zh-CN" altLang="en-US" dirty="0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‹N°›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563163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幻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b="0"/>
            </a:lvl1pPr>
          </a:lstStyle>
          <a:p>
            <a:fld id="{C1B65B15-32B3-482A-9ADF-F2EA24D4B7E8}" type="slidenum">
              <a:rPr lang="zh-CN" altLang="en-US" smtClean="0"/>
              <a:pPr/>
              <a:t>‹N°›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3584216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‹N°›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421509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第二级</a:t>
            </a:r>
          </a:p>
          <a:p>
            <a:pPr lvl="2"/>
            <a:r>
              <a:rPr kumimoji="1" lang="zh-CN" altLang="en-US" smtClean="0"/>
              <a:t>第三级</a:t>
            </a:r>
          </a:p>
          <a:p>
            <a:pPr lvl="3"/>
            <a:r>
              <a:rPr kumimoji="1" lang="zh-CN" altLang="en-US" smtClean="0"/>
              <a:t>第四级</a:t>
            </a:r>
          </a:p>
          <a:p>
            <a:pPr lvl="4"/>
            <a:r>
              <a:rPr kumimoji="1" lang="zh-CN" altLang="en-US" smtClean="0"/>
              <a:t>第五级</a:t>
            </a:r>
            <a:endParaRPr kumimoji="1"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‹N°›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275815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zh-CN" altLang="en-US" smtClean="0"/>
              <a:t>单击图标添加图片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‹N°›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347167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第二级</a:t>
            </a:r>
          </a:p>
          <a:p>
            <a:pPr lvl="2"/>
            <a:r>
              <a:rPr kumimoji="1" lang="zh-CN" altLang="en-US" smtClean="0"/>
              <a:t>第三级</a:t>
            </a:r>
          </a:p>
          <a:p>
            <a:pPr lvl="3"/>
            <a:r>
              <a:rPr kumimoji="1" lang="zh-CN" altLang="en-US" smtClean="0"/>
              <a:t>第四级</a:t>
            </a:r>
          </a:p>
          <a:p>
            <a:pPr lvl="4"/>
            <a:r>
              <a:rPr kumimoji="1" lang="zh-CN" altLang="en-US" smtClean="0"/>
              <a:t>第五级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‹N°›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905271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第二级</a:t>
            </a:r>
          </a:p>
          <a:p>
            <a:pPr lvl="2"/>
            <a:r>
              <a:rPr kumimoji="1" lang="zh-CN" altLang="en-US" smtClean="0"/>
              <a:t>第三级</a:t>
            </a:r>
          </a:p>
          <a:p>
            <a:pPr lvl="3"/>
            <a:r>
              <a:rPr kumimoji="1" lang="zh-CN" altLang="en-US" smtClean="0"/>
              <a:t>第四级</a:t>
            </a:r>
          </a:p>
          <a:p>
            <a:pPr lvl="4"/>
            <a:r>
              <a:rPr kumimoji="1" lang="zh-CN" altLang="en-US" smtClean="0"/>
              <a:t>第五级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000">
                <a:latin typeface="Arial" pitchFamily="34" charset="0"/>
                <a:ea typeface="微软雅黑" pitchFamily="34" charset="-122"/>
                <a:cs typeface="Arial" pitchFamily="34" charset="0"/>
              </a:defRPr>
            </a:lvl1pPr>
          </a:lstStyle>
          <a:p>
            <a:fld id="{1FD994F0-2AB5-40FB-81AF-3BDA3F01A24C}" type="slidenum">
              <a:rPr lang="zh-CN" altLang="en-US" smtClean="0"/>
              <a:pPr/>
              <a:t>‹N°›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895136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4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5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145597"/>
            <a:ext cx="8229600" cy="3116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zh-CN" altLang="en-US" dirty="0" smtClean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dirty="0" smtClean="0"/>
              <a:t>单击此处编辑母版文本样式</a:t>
            </a:r>
          </a:p>
          <a:p>
            <a:pPr lvl="1"/>
            <a:r>
              <a:rPr kumimoji="1" lang="zh-CN" altLang="en-US" dirty="0" smtClean="0"/>
              <a:t>二级</a:t>
            </a:r>
          </a:p>
          <a:p>
            <a:pPr lvl="2"/>
            <a:r>
              <a:rPr kumimoji="1" lang="zh-CN" altLang="en-US" dirty="0" smtClean="0"/>
              <a:t>三级</a:t>
            </a:r>
          </a:p>
          <a:p>
            <a:pPr lvl="3"/>
            <a:r>
              <a:rPr kumimoji="1" lang="zh-CN" altLang="en-US" dirty="0" smtClean="0"/>
              <a:t>四级</a:t>
            </a:r>
          </a:p>
          <a:p>
            <a:pPr lvl="4"/>
            <a:r>
              <a:rPr kumimoji="1" lang="zh-CN" altLang="en-US" dirty="0" smtClean="0"/>
              <a:t>五级</a:t>
            </a:r>
            <a:endParaRPr kumimoji="1" lang="zh-CN" altLang="en-US" dirty="0"/>
          </a:p>
        </p:txBody>
      </p:sp>
      <p:sp>
        <p:nvSpPr>
          <p:cNvPr id="11" name="灯片编号占位符 10"/>
          <p:cNvSpPr>
            <a:spLocks noGrp="1"/>
          </p:cNvSpPr>
          <p:nvPr>
            <p:ph type="sldNum" sz="quarter" idx="4"/>
          </p:nvPr>
        </p:nvSpPr>
        <p:spPr>
          <a:xfrm>
            <a:off x="8583283" y="4718649"/>
            <a:ext cx="560717" cy="4305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altLang="zh-CN" sz="2000" i="1">
                <a:solidFill>
                  <a:schemeClr val="bg1"/>
                </a:solidFill>
                <a:latin typeface="Arial" pitchFamily="34" charset="0"/>
                <a:ea typeface="微软雅黑" pitchFamily="34" charset="-122"/>
                <a:cs typeface="Arial" pitchFamily="34" charset="0"/>
              </a:defRPr>
            </a:lvl1pPr>
          </a:lstStyle>
          <a:p>
            <a:pPr>
              <a:defRPr/>
            </a:pPr>
            <a:fld id="{C1B65B15-32B3-482A-9ADF-F2EA24D4B7E8}" type="slidenum">
              <a:rPr lang="zh-CN" altLang="en-US" smtClean="0"/>
              <a:pPr>
                <a:defRPr/>
              </a:pPr>
              <a:t>‹N°›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482192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99" r:id="rId10"/>
    <p:sldLayoutId id="2147483700" r:id="rId11"/>
    <p:sldLayoutId id="2147483702" r:id="rId12"/>
    <p:sldLayoutId id="2147483704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2000" b="1" kern="1200">
          <a:solidFill>
            <a:schemeClr val="tx2"/>
          </a:solidFill>
          <a:latin typeface="+mj-lt"/>
          <a:ea typeface="微软雅黑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微软雅黑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微软雅黑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微软雅黑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微软雅黑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微软雅黑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482192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5" r:id="rId2"/>
    <p:sldLayoutId id="2147483650" r:id="rId3"/>
    <p:sldLayoutId id="2147483674" r:id="rId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微软雅黑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微软雅黑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微软雅黑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微软雅黑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微软雅黑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微软雅黑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145597"/>
            <a:ext cx="8229600" cy="3116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zh-CN" altLang="en-US" dirty="0" smtClean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dirty="0" smtClean="0"/>
              <a:t>单击此处编辑母版文本样式</a:t>
            </a:r>
          </a:p>
          <a:p>
            <a:pPr lvl="1"/>
            <a:r>
              <a:rPr kumimoji="1" lang="zh-CN" altLang="en-US" dirty="0" smtClean="0"/>
              <a:t>二级</a:t>
            </a:r>
          </a:p>
          <a:p>
            <a:pPr lvl="2"/>
            <a:r>
              <a:rPr kumimoji="1" lang="zh-CN" altLang="en-US" dirty="0" smtClean="0"/>
              <a:t>三级</a:t>
            </a:r>
          </a:p>
          <a:p>
            <a:pPr lvl="3"/>
            <a:r>
              <a:rPr kumimoji="1" lang="zh-CN" altLang="en-US" dirty="0" smtClean="0"/>
              <a:t>四级</a:t>
            </a:r>
          </a:p>
          <a:p>
            <a:pPr lvl="4"/>
            <a:r>
              <a:rPr kumimoji="1" lang="zh-CN" altLang="en-US" dirty="0" smtClean="0"/>
              <a:t>五级</a:t>
            </a:r>
            <a:endParaRPr kumimoji="1" lang="zh-CN" altLang="en-US" dirty="0"/>
          </a:p>
        </p:txBody>
      </p:sp>
      <p:sp>
        <p:nvSpPr>
          <p:cNvPr id="11" name="灯片编号占位符 10"/>
          <p:cNvSpPr>
            <a:spLocks noGrp="1"/>
          </p:cNvSpPr>
          <p:nvPr>
            <p:ph type="sldNum" sz="quarter" idx="4"/>
          </p:nvPr>
        </p:nvSpPr>
        <p:spPr>
          <a:xfrm>
            <a:off x="8583283" y="4718649"/>
            <a:ext cx="560717" cy="4305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altLang="zh-CN" sz="2000" i="1">
                <a:solidFill>
                  <a:schemeClr val="bg1"/>
                </a:solidFill>
                <a:latin typeface="Arial" pitchFamily="34" charset="0"/>
                <a:ea typeface="微软雅黑" pitchFamily="34" charset="-122"/>
                <a:cs typeface="Arial" pitchFamily="34" charset="0"/>
              </a:defRPr>
            </a:lvl1pPr>
          </a:lstStyle>
          <a:p>
            <a:pPr>
              <a:defRPr/>
            </a:pPr>
            <a:fld id="{C1B65B15-32B3-482A-9ADF-F2EA24D4B7E8}" type="slidenum">
              <a:rPr lang="zh-CN" altLang="en-US" smtClean="0">
                <a:solidFill>
                  <a:prstClr val="white"/>
                </a:solidFill>
              </a:rPr>
              <a:pPr>
                <a:defRPr/>
              </a:pPr>
              <a:t>‹N°›</a:t>
            </a:fld>
            <a:endParaRPr lang="zh-CN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2192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717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2000" b="1" kern="1200">
          <a:solidFill>
            <a:schemeClr val="tx2"/>
          </a:solidFill>
          <a:latin typeface="+mj-lt"/>
          <a:ea typeface="微软雅黑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微软雅黑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微软雅黑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微软雅黑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微软雅黑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微软雅黑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0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685799" y="1275606"/>
            <a:ext cx="8098488" cy="2664296"/>
          </a:xfrm>
        </p:spPr>
        <p:txBody>
          <a:bodyPr>
            <a:normAutofit fontScale="90000"/>
          </a:bodyPr>
          <a:lstStyle/>
          <a:p>
            <a:r>
              <a:rPr lang="fr-FR" altLang="zh-CN" b="1" i="1" dirty="0" smtClean="0">
                <a:latin typeface="+mn-lt"/>
              </a:rPr>
              <a:t>OTA 2G&amp;3G </a:t>
            </a:r>
            <a:r>
              <a:rPr lang="fr-FR" altLang="zh-CN" b="1" i="1" dirty="0" err="1" smtClean="0">
                <a:latin typeface="+mn-lt"/>
              </a:rPr>
              <a:t>Modernization</a:t>
            </a:r>
            <a:r>
              <a:rPr lang="fr-FR" altLang="zh-CN" b="1" i="1" dirty="0" smtClean="0">
                <a:latin typeface="+mn-lt"/>
              </a:rPr>
              <a:t> Project</a:t>
            </a:r>
            <a:br>
              <a:rPr lang="fr-FR" altLang="zh-CN" b="1" i="1" dirty="0" smtClean="0">
                <a:latin typeface="+mn-lt"/>
              </a:rPr>
            </a:br>
            <a:r>
              <a:rPr lang="fr-FR" altLang="zh-CN" b="1" i="1" dirty="0" smtClean="0">
                <a:latin typeface="+mn-lt"/>
              </a:rPr>
              <a:t>Site Photos</a:t>
            </a:r>
            <a:br>
              <a:rPr lang="fr-FR" altLang="zh-CN" b="1" i="1" dirty="0" smtClean="0">
                <a:latin typeface="+mn-lt"/>
              </a:rPr>
            </a:br>
            <a:r>
              <a:rPr lang="fr-FR" altLang="zh-CN" b="1" i="1" dirty="0" smtClean="0">
                <a:latin typeface="+mn-lt"/>
              </a:rPr>
              <a:t>Subcontractor: ********</a:t>
            </a:r>
            <a:br>
              <a:rPr lang="fr-FR" altLang="zh-CN" b="1" i="1" dirty="0" smtClean="0">
                <a:latin typeface="+mn-lt"/>
              </a:rPr>
            </a:br>
            <a:r>
              <a:rPr lang="fr-FR" altLang="zh-CN" b="1" i="1" dirty="0" smtClean="0">
                <a:latin typeface="+mn-lt"/>
              </a:rPr>
              <a:t>Site ID: A17X067</a:t>
            </a:r>
            <a:br>
              <a:rPr lang="fr-FR" altLang="zh-CN" b="1" i="1" dirty="0" smtClean="0">
                <a:latin typeface="+mn-lt"/>
              </a:rPr>
            </a:br>
            <a:r>
              <a:rPr lang="fr-FR" altLang="zh-CN" b="1" i="1" dirty="0" smtClean="0">
                <a:latin typeface="+mn-lt"/>
              </a:rPr>
              <a:t>Installation/Swap Date: 02/07/2016</a:t>
            </a:r>
            <a:br>
              <a:rPr lang="fr-FR" altLang="zh-CN" b="1" i="1" dirty="0" smtClean="0">
                <a:latin typeface="+mn-lt"/>
              </a:rPr>
            </a:br>
            <a:endParaRPr lang="zh-CN" altLang="en-US" b="1" i="1" dirty="0">
              <a:latin typeface="+mn-lt"/>
            </a:endParaRPr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CN" altLang="en-US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62954" y="4262750"/>
            <a:ext cx="3537357" cy="738664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400" dirty="0" smtClean="0">
                <a:solidFill>
                  <a:srgbClr val="666666"/>
                </a:solidFill>
                <a:cs typeface="Calibri" pitchFamily="34" charset="0"/>
              </a:rPr>
              <a:t>Name: HAICHEUR HADJER</a:t>
            </a:r>
            <a:endParaRPr lang="en-US" altLang="zh-CN" sz="1400" dirty="0">
              <a:solidFill>
                <a:srgbClr val="666666"/>
              </a:solidFill>
              <a:cs typeface="Calibri" pitchFamily="34" charset="0"/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400" dirty="0" smtClean="0">
                <a:solidFill>
                  <a:srgbClr val="666666"/>
                </a:solidFill>
                <a:cs typeface="Calibri" pitchFamily="34" charset="0"/>
              </a:rPr>
              <a:t>Department:  Documentation (OTA Project)</a:t>
            </a:r>
            <a:endParaRPr lang="en-US" altLang="zh-CN" sz="1400" dirty="0">
              <a:solidFill>
                <a:srgbClr val="666666"/>
              </a:solidFill>
              <a:cs typeface="Calibri" pitchFamily="34" charset="0"/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400" dirty="0" smtClean="0">
                <a:solidFill>
                  <a:srgbClr val="666666"/>
                </a:solidFill>
                <a:cs typeface="Calibri" pitchFamily="34" charset="0"/>
              </a:rPr>
              <a:t>Mail: haicheur.hadjer@zte.com.cn</a:t>
            </a:r>
            <a:endParaRPr lang="zh-CN" altLang="en-US" sz="1400" dirty="0">
              <a:solidFill>
                <a:srgbClr val="666666"/>
              </a:solidFill>
              <a:cs typeface="Calibri" pitchFamily="34" charset="0"/>
            </a:endParaRPr>
          </a:p>
        </p:txBody>
      </p:sp>
      <p:pic>
        <p:nvPicPr>
          <p:cNvPr id="1026" name="Image 2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7668344" y="265906"/>
            <a:ext cx="1115943" cy="68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Image 1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236004" y="235081"/>
            <a:ext cx="899592" cy="720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62897" y="65089"/>
            <a:ext cx="8686800" cy="490438"/>
          </a:xfrm>
        </p:spPr>
        <p:txBody>
          <a:bodyPr>
            <a:noAutofit/>
          </a:bodyPr>
          <a:lstStyle/>
          <a:p>
            <a:pPr algn="ctr" defTabSz="914400">
              <a:defRPr/>
            </a:pPr>
            <a: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  <a:t>BBU (Connectivity and labeling)</a:t>
            </a:r>
            <a:b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</a:br>
            <a:endParaRPr lang="zh-CN" altLang="en-US" sz="2800" b="1" kern="0" dirty="0">
              <a:solidFill>
                <a:schemeClr val="tx2"/>
              </a:solidFill>
              <a:latin typeface="+mn-lt"/>
              <a:ea typeface="+mj-ea"/>
            </a:endParaRPr>
          </a:p>
        </p:txBody>
      </p:sp>
      <p:sp>
        <p:nvSpPr>
          <p:cNvPr id="25" name="Espace réservé du numéro de diapositive 2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10</a:t>
            </a:fld>
            <a:endParaRPr lang="zh-CN" altLang="en-US" dirty="0"/>
          </a:p>
        </p:txBody>
      </p:sp>
      <p:pic>
        <p:nvPicPr>
          <p:cNvPr id="1026" name="Picture 2" descr="SUC30088"/>
          <p:cNvPicPr>
            <a:picLocks noChangeArrowheads="1"/>
          </p:cNvPicPr>
          <p:nvPr/>
        </p:nvPicPr>
        <p:blipFill>
          <a:blip r:embed="rId3" cstate="email"/>
          <a:stretch>
            <a:fillRect/>
          </a:stretch>
        </p:blipFill>
        <p:spPr bwMode="auto">
          <a:xfrm>
            <a:off x="1394647" y="843559"/>
            <a:ext cx="2322258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20120916_125715"/>
          <p:cNvPicPr>
            <a:picLocks noChangeArrowheads="1"/>
          </p:cNvPicPr>
          <p:nvPr/>
        </p:nvPicPr>
        <p:blipFill>
          <a:blip r:embed="rId4" cstate="email"/>
          <a:stretch>
            <a:fillRect/>
          </a:stretch>
        </p:blipFill>
        <p:spPr bwMode="auto">
          <a:xfrm>
            <a:off x="5283079" y="843559"/>
            <a:ext cx="2322258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62897" y="65089"/>
            <a:ext cx="8686800" cy="490438"/>
          </a:xfrm>
        </p:spPr>
        <p:txBody>
          <a:bodyPr>
            <a:noAutofit/>
          </a:bodyPr>
          <a:lstStyle/>
          <a:p>
            <a:pPr algn="ctr" defTabSz="914400">
              <a:defRPr/>
            </a:pPr>
            <a: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  <a:t>Antennas</a:t>
            </a:r>
            <a:endParaRPr lang="zh-CN" altLang="en-US" sz="2800" b="1" kern="0" dirty="0">
              <a:solidFill>
                <a:schemeClr val="tx2"/>
              </a:solidFill>
              <a:latin typeface="+mn-lt"/>
              <a:ea typeface="+mj-ea"/>
            </a:endParaRPr>
          </a:p>
        </p:txBody>
      </p:sp>
      <p:sp>
        <p:nvSpPr>
          <p:cNvPr id="25" name="Espace réservé du numéro de diapositive 2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11</a:t>
            </a:fld>
            <a:endParaRPr lang="zh-CN" alt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1691680" y="1275606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Paste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the Picture here</a:t>
            </a:r>
          </a:p>
        </p:txBody>
      </p:sp>
      <p:pic>
        <p:nvPicPr>
          <p:cNvPr id="5" name="图片 5" descr="ALIM596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 bwMode="auto">
          <a:xfrm>
            <a:off x="2370214" y="569145"/>
            <a:ext cx="3435027" cy="4580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62897" y="65089"/>
            <a:ext cx="8686800" cy="490438"/>
          </a:xfrm>
        </p:spPr>
        <p:txBody>
          <a:bodyPr>
            <a:noAutofit/>
          </a:bodyPr>
          <a:lstStyle/>
          <a:p>
            <a:pPr algn="ctr" defTabSz="914400">
              <a:defRPr/>
            </a:pPr>
            <a: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  <a:t>Antenna Sector 1 (</a:t>
            </a:r>
            <a:r>
              <a:rPr kumimoji="1" lang="en-US" altLang="zh-CN" sz="2800" i="1" dirty="0" err="1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  <a:t>Feeder,Waterproofing,label</a:t>
            </a:r>
            <a: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  <a:t>)</a:t>
            </a:r>
            <a:endParaRPr lang="zh-CN" altLang="en-US" sz="2800" b="1" kern="0" dirty="0">
              <a:solidFill>
                <a:schemeClr val="tx2"/>
              </a:solidFill>
              <a:latin typeface="+mn-lt"/>
              <a:ea typeface="+mj-ea"/>
            </a:endParaRPr>
          </a:p>
        </p:txBody>
      </p:sp>
      <p:sp>
        <p:nvSpPr>
          <p:cNvPr id="25" name="Espace réservé du numéro de diapositive 2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12</a:t>
            </a:fld>
            <a:endParaRPr lang="zh-CN" alt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1691680" y="1275606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Paste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the Picture here</a:t>
            </a:r>
          </a:p>
        </p:txBody>
      </p:sp>
      <p:pic>
        <p:nvPicPr>
          <p:cNvPr id="12290" name="Picture 2" descr="D:\Subcontractor\Jotel\Site Folder DJELFA ZTE\A 17 X 030\DSC02065.JPG"/>
          <p:cNvPicPr>
            <a:picLocks noChangeAspect="1" noChangeArrowheads="1"/>
          </p:cNvPicPr>
          <p:nvPr/>
        </p:nvPicPr>
        <p:blipFill>
          <a:blip r:embed="rId3" cstate="email"/>
          <a:stretch>
            <a:fillRect/>
          </a:stretch>
        </p:blipFill>
        <p:spPr bwMode="auto">
          <a:xfrm>
            <a:off x="1043608" y="561206"/>
            <a:ext cx="3440980" cy="4587974"/>
          </a:xfrm>
          <a:prstGeom prst="rect">
            <a:avLst/>
          </a:prstGeom>
          <a:noFill/>
        </p:spPr>
      </p:pic>
      <p:pic>
        <p:nvPicPr>
          <p:cNvPr id="12292" name="Picture 4" descr="D:\Subcontractor\Jotel\Site Folder DJELFA ZTE\A17 X 088\DSC01450.JPG"/>
          <p:cNvPicPr>
            <a:picLocks noChangeAspect="1" noChangeArrowheads="1"/>
          </p:cNvPicPr>
          <p:nvPr/>
        </p:nvPicPr>
        <p:blipFill>
          <a:blip r:embed="rId4" cstate="email"/>
          <a:stretch>
            <a:fillRect/>
          </a:stretch>
        </p:blipFill>
        <p:spPr bwMode="auto">
          <a:xfrm>
            <a:off x="4725659" y="555527"/>
            <a:ext cx="3317563" cy="44234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62897" y="65089"/>
            <a:ext cx="8686800" cy="490438"/>
          </a:xfrm>
        </p:spPr>
        <p:txBody>
          <a:bodyPr>
            <a:noAutofit/>
          </a:bodyPr>
          <a:lstStyle/>
          <a:p>
            <a:pPr algn="ctr" defTabSz="914400">
              <a:defRPr/>
            </a:pPr>
            <a: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  <a:t>Antenna Sector 2(</a:t>
            </a:r>
            <a:r>
              <a:rPr kumimoji="1" lang="en-US" altLang="zh-CN" sz="2800" i="1" dirty="0" err="1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  <a:t>Feeder,Waterproofing,label</a:t>
            </a:r>
            <a: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  <a:t>)</a:t>
            </a:r>
            <a:endParaRPr lang="zh-CN" altLang="en-US" sz="2800" b="1" kern="0" dirty="0">
              <a:solidFill>
                <a:schemeClr val="tx2"/>
              </a:solidFill>
              <a:latin typeface="+mn-lt"/>
              <a:ea typeface="+mj-ea"/>
            </a:endParaRPr>
          </a:p>
        </p:txBody>
      </p:sp>
      <p:sp>
        <p:nvSpPr>
          <p:cNvPr id="25" name="Espace réservé du numéro de diapositive 2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13</a:t>
            </a:fld>
            <a:endParaRPr lang="zh-CN" alt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1691680" y="1275606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Paste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the Picture here</a:t>
            </a:r>
          </a:p>
        </p:txBody>
      </p:sp>
      <p:pic>
        <p:nvPicPr>
          <p:cNvPr id="17410" name="Picture 2" descr="D:\Subcontractor\Jotel\Site Folder DJELFA ZTE\A17 X 068\DSC01578.JPG"/>
          <p:cNvPicPr>
            <a:picLocks noChangeAspect="1" noChangeArrowheads="1"/>
          </p:cNvPicPr>
          <p:nvPr/>
        </p:nvPicPr>
        <p:blipFill>
          <a:blip r:embed="rId3" cstate="email"/>
          <a:stretch>
            <a:fillRect/>
          </a:stretch>
        </p:blipFill>
        <p:spPr bwMode="auto">
          <a:xfrm>
            <a:off x="3000364" y="632295"/>
            <a:ext cx="2664295" cy="3552394"/>
          </a:xfrm>
          <a:prstGeom prst="rect">
            <a:avLst/>
          </a:prstGeom>
          <a:noFill/>
        </p:spPr>
      </p:pic>
      <p:pic>
        <p:nvPicPr>
          <p:cNvPr id="17411" name="Picture 3" descr="D:\Subcontractor\Jotel\Site Folder DJELFA ZTE\A17 X 089\20140804_151830.jpg"/>
          <p:cNvPicPr>
            <a:picLocks noChangeAspect="1" noChangeArrowheads="1"/>
          </p:cNvPicPr>
          <p:nvPr/>
        </p:nvPicPr>
        <p:blipFill>
          <a:blip r:embed="rId4" cstate="email"/>
          <a:stretch>
            <a:fillRect/>
          </a:stretch>
        </p:blipFill>
        <p:spPr bwMode="auto">
          <a:xfrm>
            <a:off x="0" y="632295"/>
            <a:ext cx="2520280" cy="3360373"/>
          </a:xfrm>
          <a:prstGeom prst="rect">
            <a:avLst/>
          </a:prstGeom>
          <a:noFill/>
        </p:spPr>
      </p:pic>
      <p:pic>
        <p:nvPicPr>
          <p:cNvPr id="17412" name="Picture 4" descr="D:\Subcontractor\Jotel\Site Folder DJELFA ZTE\A17 X 088\DSC01462.JPG"/>
          <p:cNvPicPr>
            <a:picLocks noChangeAspect="1" noChangeArrowheads="1"/>
          </p:cNvPicPr>
          <p:nvPr/>
        </p:nvPicPr>
        <p:blipFill>
          <a:blip r:embed="rId5" cstate="email"/>
          <a:stretch>
            <a:fillRect/>
          </a:stretch>
        </p:blipFill>
        <p:spPr bwMode="auto">
          <a:xfrm>
            <a:off x="6062341" y="555527"/>
            <a:ext cx="2635432" cy="35139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62897" y="65089"/>
            <a:ext cx="8686800" cy="490438"/>
          </a:xfrm>
        </p:spPr>
        <p:txBody>
          <a:bodyPr>
            <a:noAutofit/>
          </a:bodyPr>
          <a:lstStyle/>
          <a:p>
            <a:pPr algn="ctr" defTabSz="914400">
              <a:defRPr/>
            </a:pPr>
            <a: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  <a:t>Antenna Bracket</a:t>
            </a:r>
            <a:endParaRPr lang="zh-CN" altLang="en-US" sz="2800" b="1" kern="0" dirty="0">
              <a:solidFill>
                <a:schemeClr val="tx2"/>
              </a:solidFill>
              <a:latin typeface="+mn-lt"/>
              <a:ea typeface="+mj-ea"/>
            </a:endParaRPr>
          </a:p>
        </p:txBody>
      </p:sp>
      <p:sp>
        <p:nvSpPr>
          <p:cNvPr id="25" name="Espace réservé du numéro de diapositive 2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14</a:t>
            </a:fld>
            <a:endParaRPr lang="zh-CN" alt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1691680" y="1275606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Paste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the Picture here</a:t>
            </a:r>
          </a:p>
        </p:txBody>
      </p:sp>
      <p:pic>
        <p:nvPicPr>
          <p:cNvPr id="14338" name="Picture 2" descr="D:\Subcontractor\Jotel\Site Folder DJELFA ZTE\A17 X 057\DSC02253.JPG"/>
          <p:cNvPicPr>
            <a:picLocks noChangeAspect="1" noChangeArrowheads="1"/>
          </p:cNvPicPr>
          <p:nvPr/>
        </p:nvPicPr>
        <p:blipFill>
          <a:blip r:embed="rId3" cstate="email"/>
          <a:stretch>
            <a:fillRect/>
          </a:stretch>
        </p:blipFill>
        <p:spPr bwMode="auto">
          <a:xfrm>
            <a:off x="857224" y="706739"/>
            <a:ext cx="3116944" cy="4155925"/>
          </a:xfrm>
          <a:prstGeom prst="rect">
            <a:avLst/>
          </a:prstGeom>
          <a:noFill/>
        </p:spPr>
      </p:pic>
      <p:pic>
        <p:nvPicPr>
          <p:cNvPr id="14339" name="Picture 3" descr="D:\Subcontractor\Jotel\Site Folder DJELFA ZTE\A17 X 104\DSC01152.JPG"/>
          <p:cNvPicPr>
            <a:picLocks noChangeAspect="1" noChangeArrowheads="1"/>
          </p:cNvPicPr>
          <p:nvPr/>
        </p:nvPicPr>
        <p:blipFill>
          <a:blip r:embed="rId4" cstate="email"/>
          <a:stretch>
            <a:fillRect/>
          </a:stretch>
        </p:blipFill>
        <p:spPr bwMode="auto">
          <a:xfrm>
            <a:off x="4570624" y="706739"/>
            <a:ext cx="3008932" cy="40119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62897" y="65089"/>
            <a:ext cx="8686800" cy="490438"/>
          </a:xfrm>
        </p:spPr>
        <p:txBody>
          <a:bodyPr>
            <a:noAutofit/>
          </a:bodyPr>
          <a:lstStyle/>
          <a:p>
            <a:pPr algn="ctr" defTabSz="914400">
              <a:defRPr/>
            </a:pPr>
            <a: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  <a:t>TMA</a:t>
            </a:r>
            <a:endParaRPr lang="zh-CN" altLang="en-US" sz="2800" b="1" kern="0" dirty="0">
              <a:solidFill>
                <a:schemeClr val="tx2"/>
              </a:solidFill>
              <a:latin typeface="+mn-lt"/>
              <a:ea typeface="+mj-ea"/>
            </a:endParaRPr>
          </a:p>
        </p:txBody>
      </p:sp>
      <p:sp>
        <p:nvSpPr>
          <p:cNvPr id="25" name="Espace réservé du numéro de diapositive 2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15</a:t>
            </a:fld>
            <a:endParaRPr lang="zh-CN" alt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1691680" y="1275606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Paste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the Picture here</a:t>
            </a:r>
          </a:p>
        </p:txBody>
      </p:sp>
      <p:pic>
        <p:nvPicPr>
          <p:cNvPr id="11266" name="Picture 2" descr="D:\Subcontractor\Jotel\Site Folder DJELFA ZTE\A 17 X 011\DSC01658.JPG"/>
          <p:cNvPicPr>
            <a:picLocks noChangeAspect="1" noChangeArrowheads="1"/>
          </p:cNvPicPr>
          <p:nvPr/>
        </p:nvPicPr>
        <p:blipFill>
          <a:blip r:embed="rId3" cstate="email"/>
          <a:stretch>
            <a:fillRect/>
          </a:stretch>
        </p:blipFill>
        <p:spPr bwMode="auto">
          <a:xfrm>
            <a:off x="3131840" y="555527"/>
            <a:ext cx="2846914" cy="37958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defTabSz="914400">
              <a:defRPr/>
            </a:pPr>
            <a: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  <a:t>Cleanup</a:t>
            </a:r>
            <a:endParaRPr lang="zh-CN" altLang="en-US" sz="2800" b="1" kern="0" dirty="0">
              <a:solidFill>
                <a:schemeClr val="tx2"/>
              </a:solidFill>
              <a:latin typeface="+mn-lt"/>
              <a:ea typeface="+mj-ea"/>
            </a:endParaRPr>
          </a:p>
        </p:txBody>
      </p:sp>
      <p:pic>
        <p:nvPicPr>
          <p:cNvPr id="10" name="Espace réservé du contenu 9" descr="IMG_20160622_165946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5394722" y="1200150"/>
            <a:ext cx="2545556" cy="3394075"/>
          </a:xfrm>
        </p:spPr>
      </p:pic>
      <p:sp>
        <p:nvSpPr>
          <p:cNvPr id="25" name="Espace réservé du numéro de diapositive 2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16</a:t>
            </a:fld>
            <a:endParaRPr lang="zh-CN" alt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1691680" y="1275606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Paste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the Picture here</a:t>
            </a:r>
          </a:p>
        </p:txBody>
      </p:sp>
      <p:pic>
        <p:nvPicPr>
          <p:cNvPr id="9" name="Picture 2" descr="D:\Subcontractor\Jotel\Site Folder DJELFA ZTE\A 17 X 011\DSC01717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email"/>
          <a:stretch>
            <a:fillRect/>
          </a:stretch>
        </p:blipFill>
        <p:spPr bwMode="auto">
          <a:xfrm>
            <a:off x="1203722" y="1200150"/>
            <a:ext cx="2545556" cy="3394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62897" y="65089"/>
            <a:ext cx="8686800" cy="490438"/>
          </a:xfrm>
        </p:spPr>
        <p:txBody>
          <a:bodyPr>
            <a:noAutofit/>
          </a:bodyPr>
          <a:lstStyle/>
          <a:p>
            <a:pPr algn="ctr" defTabSz="914400">
              <a:defRPr/>
            </a:pPr>
            <a: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  <a:t>Others</a:t>
            </a:r>
            <a:endParaRPr lang="zh-CN" altLang="en-US" sz="2800" b="1" kern="0" dirty="0">
              <a:solidFill>
                <a:schemeClr val="tx2"/>
              </a:solidFill>
              <a:latin typeface="+mn-lt"/>
              <a:ea typeface="+mj-ea"/>
            </a:endParaRPr>
          </a:p>
        </p:txBody>
      </p:sp>
      <p:sp>
        <p:nvSpPr>
          <p:cNvPr id="25" name="Espace réservé du numéro de diapositive 2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17</a:t>
            </a:fld>
            <a:endParaRPr lang="zh-CN" alt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1691680" y="1275606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Paste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the Picture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占位符 4"/>
          <p:cNvSpPr txBox="1">
            <a:spLocks/>
          </p:cNvSpPr>
          <p:nvPr/>
        </p:nvSpPr>
        <p:spPr>
          <a:xfrm>
            <a:off x="1763689" y="699544"/>
            <a:ext cx="7057709" cy="4134318"/>
          </a:xfrm>
          <a:prstGeom prst="rect">
            <a:avLst/>
          </a:prstGeom>
        </p:spPr>
        <p:txBody>
          <a:bodyPr/>
          <a:lstStyle/>
          <a:p>
            <a:pPr marL="923925" indent="-571500">
              <a:spcBef>
                <a:spcPct val="20000"/>
              </a:spcBef>
              <a:defRPr/>
            </a:pPr>
            <a:endParaRPr kumimoji="1" lang="en-US" altLang="zh-CN" b="1" i="1" u="sng" dirty="0" smtClean="0">
              <a:solidFill>
                <a:srgbClr val="0075CC"/>
              </a:solidFill>
              <a:ea typeface="微软雅黑" pitchFamily="34" charset="-122"/>
              <a:cs typeface="Arial" pitchFamily="34" charset="0"/>
            </a:endParaRPr>
          </a:p>
          <a:p>
            <a:pPr marL="923925" indent="-571500">
              <a:spcBef>
                <a:spcPct val="20000"/>
              </a:spcBef>
              <a:defRPr/>
            </a:pPr>
            <a:r>
              <a:rPr kumimoji="1" lang="en-US" altLang="zh-CN" b="1" i="1" u="sng" dirty="0" smtClean="0">
                <a:solidFill>
                  <a:srgbClr val="0075CC"/>
                </a:solidFill>
                <a:ea typeface="微软雅黑" pitchFamily="34" charset="-122"/>
                <a:cs typeface="Arial" pitchFamily="34" charset="0"/>
              </a:rPr>
              <a:t>Work Done </a:t>
            </a:r>
            <a:r>
              <a:rPr kumimoji="1" lang="en-US" altLang="zh-CN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微软雅黑" pitchFamily="34" charset="-122"/>
                <a:cs typeface="Arial" pitchFamily="34" charset="0"/>
              </a:rPr>
              <a:t>( Please to list bellow  the  work items done on the site</a:t>
            </a:r>
            <a:r>
              <a:rPr kumimoji="1" lang="fr-FR" altLang="zh-CN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微软雅黑" pitchFamily="34" charset="-122"/>
                <a:cs typeface="Arial" pitchFamily="34" charset="0"/>
              </a:rPr>
              <a:t>)</a:t>
            </a:r>
          </a:p>
          <a:p>
            <a:pPr marL="923925" indent="-571500">
              <a:spcBef>
                <a:spcPct val="20000"/>
              </a:spcBef>
              <a:buFont typeface="+mj-lt"/>
              <a:buAutoNum type="arabicPeriod"/>
              <a:defRPr/>
            </a:pPr>
            <a:endParaRPr kumimoji="1" lang="fr-FR" altLang="zh-CN" b="1" i="1" dirty="0" smtClean="0">
              <a:solidFill>
                <a:srgbClr val="0075CC"/>
              </a:solidFill>
              <a:ea typeface="微软雅黑" pitchFamily="34" charset="-122"/>
              <a:cs typeface="Arial" pitchFamily="34" charset="0"/>
            </a:endParaRPr>
          </a:p>
          <a:p>
            <a:pPr marL="923925" indent="-571500">
              <a:spcBef>
                <a:spcPct val="20000"/>
              </a:spcBef>
              <a:buFont typeface="+mj-lt"/>
              <a:buAutoNum type="arabicPeriod"/>
              <a:defRPr/>
            </a:pPr>
            <a:r>
              <a:rPr kumimoji="1" lang="fr-FR" altLang="zh-CN" b="1" i="1" dirty="0" smtClean="0">
                <a:solidFill>
                  <a:srgbClr val="0075CC"/>
                </a:solidFill>
                <a:ea typeface="微软雅黑" pitchFamily="34" charset="-122"/>
                <a:cs typeface="Arial" pitchFamily="34" charset="0"/>
              </a:rPr>
              <a:t>      </a:t>
            </a:r>
          </a:p>
          <a:p>
            <a:pPr marL="923925" indent="-571500">
              <a:spcBef>
                <a:spcPct val="20000"/>
              </a:spcBef>
              <a:buFont typeface="+mj-lt"/>
              <a:buAutoNum type="arabicPeriod"/>
              <a:defRPr/>
            </a:pPr>
            <a:r>
              <a:rPr kumimoji="1" lang="fr-FR" altLang="zh-CN" b="1" i="1" dirty="0" smtClean="0">
                <a:solidFill>
                  <a:srgbClr val="0075CC"/>
                </a:solidFill>
                <a:ea typeface="微软雅黑" pitchFamily="34" charset="-122"/>
                <a:cs typeface="Arial" pitchFamily="34" charset="0"/>
              </a:rPr>
              <a:t>   </a:t>
            </a:r>
          </a:p>
          <a:p>
            <a:pPr marL="923925" indent="-571500">
              <a:spcBef>
                <a:spcPct val="20000"/>
              </a:spcBef>
              <a:buFont typeface="+mj-lt"/>
              <a:buAutoNum type="arabicPeriod"/>
              <a:defRPr/>
            </a:pPr>
            <a:r>
              <a:rPr kumimoji="1" lang="fr-FR" altLang="zh-CN" b="1" i="1" dirty="0" smtClean="0">
                <a:solidFill>
                  <a:srgbClr val="0075CC"/>
                </a:solidFill>
                <a:ea typeface="微软雅黑" pitchFamily="34" charset="-122"/>
                <a:cs typeface="Arial" pitchFamily="34" charset="0"/>
              </a:rPr>
              <a:t>   </a:t>
            </a:r>
          </a:p>
          <a:p>
            <a:pPr marL="923925" indent="-571500">
              <a:spcBef>
                <a:spcPct val="20000"/>
              </a:spcBef>
              <a:buFont typeface="+mj-lt"/>
              <a:buAutoNum type="arabicPeriod"/>
              <a:defRPr/>
            </a:pPr>
            <a:r>
              <a:rPr kumimoji="1" lang="fr-FR" altLang="zh-CN" b="1" i="1" dirty="0" smtClean="0">
                <a:solidFill>
                  <a:srgbClr val="0075CC"/>
                </a:solidFill>
                <a:ea typeface="微软雅黑" pitchFamily="34" charset="-122"/>
                <a:cs typeface="Arial" pitchFamily="34" charset="0"/>
              </a:rPr>
              <a:t>   </a:t>
            </a:r>
          </a:p>
          <a:p>
            <a:pPr marL="923925" indent="-571500">
              <a:spcBef>
                <a:spcPct val="20000"/>
              </a:spcBef>
              <a:defRPr/>
            </a:pPr>
            <a:r>
              <a:rPr kumimoji="1" lang="fr-FR" altLang="zh-CN" b="1" i="1" dirty="0" smtClean="0">
                <a:solidFill>
                  <a:srgbClr val="0075CC"/>
                </a:solidFill>
                <a:ea typeface="微软雅黑" pitchFamily="34" charset="-122"/>
                <a:cs typeface="Arial" pitchFamily="34" charset="0"/>
              </a:rPr>
              <a:t>….</a:t>
            </a:r>
          </a:p>
          <a:p>
            <a:pPr marL="923925" indent="-571500">
              <a:spcBef>
                <a:spcPct val="20000"/>
              </a:spcBef>
              <a:buFont typeface="+mj-lt"/>
              <a:buAutoNum type="romanUcPeriod"/>
              <a:defRPr/>
            </a:pPr>
            <a:endParaRPr kumimoji="1" lang="en-US" altLang="zh-CN" i="1" dirty="0" smtClean="0">
              <a:solidFill>
                <a:srgbClr val="0075CC"/>
              </a:solidFill>
              <a:ea typeface="微软雅黑" pitchFamily="34" charset="-122"/>
              <a:cs typeface="Arial" pitchFamily="34" charset="0"/>
            </a:endParaRPr>
          </a:p>
          <a:p>
            <a:pPr marL="923925" indent="-571500">
              <a:spcBef>
                <a:spcPct val="20000"/>
              </a:spcBef>
              <a:buFont typeface="+mj-lt"/>
              <a:buAutoNum type="romanUcPeriod"/>
              <a:defRPr/>
            </a:pPr>
            <a:endParaRPr kumimoji="1" lang="en-US" altLang="zh-CN" i="1" dirty="0" smtClean="0">
              <a:solidFill>
                <a:srgbClr val="0075CC"/>
              </a:solidFill>
              <a:ea typeface="微软雅黑" pitchFamily="34" charset="-122"/>
              <a:cs typeface="Arial" pitchFamily="34" charset="0"/>
            </a:endParaRPr>
          </a:p>
          <a:p>
            <a:pPr marL="923925" indent="-571500">
              <a:spcBef>
                <a:spcPct val="20000"/>
              </a:spcBef>
              <a:buFont typeface="+mj-lt"/>
              <a:buAutoNum type="romanUcPeriod"/>
              <a:defRPr/>
            </a:pPr>
            <a:endParaRPr lang="en-US" altLang="zh-CN" dirty="0" smtClean="0">
              <a:solidFill>
                <a:schemeClr val="bg1">
                  <a:lumMod val="65000"/>
                </a:schemeClr>
              </a:solidFill>
              <a:ea typeface="微软雅黑"/>
            </a:endParaRPr>
          </a:p>
          <a:p>
            <a:pPr marL="923925" lvl="0" indent="-571500">
              <a:lnSpc>
                <a:spcPct val="200000"/>
              </a:lnSpc>
              <a:spcBef>
                <a:spcPct val="20000"/>
              </a:spcBef>
              <a:buFont typeface="+mj-lt"/>
              <a:buAutoNum type="romanUcPeriod"/>
              <a:defRPr/>
            </a:pPr>
            <a:endParaRPr lang="en-US" altLang="zh-CN" dirty="0" smtClean="0">
              <a:solidFill>
                <a:schemeClr val="bg1">
                  <a:lumMod val="65000"/>
                </a:schemeClr>
              </a:solidFill>
              <a:ea typeface="微软雅黑"/>
            </a:endParaRPr>
          </a:p>
        </p:txBody>
      </p:sp>
      <p:sp>
        <p:nvSpPr>
          <p:cNvPr id="6" name="圆角矩形 5"/>
          <p:cNvSpPr/>
          <p:nvPr/>
        </p:nvSpPr>
        <p:spPr bwMode="auto">
          <a:xfrm>
            <a:off x="1763689" y="699543"/>
            <a:ext cx="7057710" cy="4134318"/>
          </a:xfrm>
          <a:prstGeom prst="roundRect">
            <a:avLst/>
          </a:prstGeom>
          <a:noFill/>
          <a:ln w="28575" cap="flat" cmpd="sng" algn="ctr">
            <a:solidFill>
              <a:srgbClr val="0070C0"/>
            </a:solidFill>
            <a:prstDash val="solid"/>
            <a:headEnd type="none" w="med" len="med"/>
            <a:tailEnd type="none" w="med" len="med"/>
          </a:ln>
          <a:effectLst/>
        </p:spPr>
        <p:txBody>
          <a:bodyPr lIns="76189" tIns="38096" rIns="76189" bIns="38096" anchor="ctr"/>
          <a:lstStyle/>
          <a:p>
            <a:pPr>
              <a:defRPr/>
            </a:pPr>
            <a:endParaRPr lang="zh-CN" altLang="en-US" kern="0" cap="small" dirty="0">
              <a:solidFill>
                <a:srgbClr val="0087E2"/>
              </a:solidFill>
              <a:ea typeface="微软雅黑" pitchFamily="34" charset="-122"/>
            </a:endParaRPr>
          </a:p>
        </p:txBody>
      </p:sp>
      <p:pic>
        <p:nvPicPr>
          <p:cNvPr id="7" name="Image 2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8028057" y="4453756"/>
            <a:ext cx="1115943" cy="68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62897" y="65089"/>
            <a:ext cx="8686800" cy="490438"/>
          </a:xfrm>
        </p:spPr>
        <p:txBody>
          <a:bodyPr>
            <a:noAutofit/>
          </a:bodyPr>
          <a:lstStyle/>
          <a:p>
            <a:pPr algn="ctr" defTabSz="914400">
              <a:defRPr/>
            </a:pPr>
            <a: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  <a:t/>
            </a:r>
            <a:b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</a:br>
            <a: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  <a:t>Site View outdoor </a:t>
            </a:r>
            <a:b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</a:br>
            <a:endParaRPr lang="zh-CN" altLang="en-US" sz="2800" b="1" kern="0" dirty="0">
              <a:solidFill>
                <a:schemeClr val="tx2"/>
              </a:solidFill>
              <a:latin typeface="+mn-lt"/>
              <a:ea typeface="+mj-ea"/>
            </a:endParaRPr>
          </a:p>
        </p:txBody>
      </p:sp>
      <p:sp>
        <p:nvSpPr>
          <p:cNvPr id="25" name="Espace réservé du numéro de diapositive 2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3</a:t>
            </a:fld>
            <a:endParaRPr lang="zh-CN" alt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2339752" y="1460272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Paste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the Picture here</a:t>
            </a: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 cstate="email"/>
          <a:stretch>
            <a:fillRect/>
          </a:stretch>
        </p:blipFill>
        <p:spPr bwMode="auto">
          <a:xfrm>
            <a:off x="2778212" y="555527"/>
            <a:ext cx="3329115" cy="44388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62897" y="65089"/>
            <a:ext cx="8686800" cy="490438"/>
          </a:xfrm>
        </p:spPr>
        <p:txBody>
          <a:bodyPr>
            <a:noAutofit/>
          </a:bodyPr>
          <a:lstStyle/>
          <a:p>
            <a:pPr algn="ctr" defTabSz="914400">
              <a:defRPr/>
            </a:pPr>
            <a: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  <a:t/>
            </a:r>
            <a:b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</a:br>
            <a: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  <a:t>Site View Indoor</a:t>
            </a:r>
            <a:b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</a:br>
            <a:endParaRPr lang="zh-CN" altLang="en-US" sz="2800" b="1" kern="0" dirty="0">
              <a:solidFill>
                <a:schemeClr val="tx2"/>
              </a:solidFill>
              <a:latin typeface="+mn-lt"/>
              <a:ea typeface="+mj-ea"/>
            </a:endParaRPr>
          </a:p>
        </p:txBody>
      </p:sp>
      <p:sp>
        <p:nvSpPr>
          <p:cNvPr id="25" name="Espace réservé du numéro de diapositive 2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4</a:t>
            </a:fld>
            <a:endParaRPr lang="zh-CN" alt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1691680" y="1275606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Paste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the Picture here</a:t>
            </a:r>
          </a:p>
        </p:txBody>
      </p:sp>
      <p:pic>
        <p:nvPicPr>
          <p:cNvPr id="5" name="图片 5" descr="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 bwMode="auto">
          <a:xfrm>
            <a:off x="3243263" y="771550"/>
            <a:ext cx="2657475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Espace réservé du numéro de diapositive 2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5</a:t>
            </a:fld>
            <a:endParaRPr lang="zh-CN" alt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1691680" y="1275606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Paste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the Picture here</a:t>
            </a:r>
          </a:p>
        </p:txBody>
      </p:sp>
      <p:sp>
        <p:nvSpPr>
          <p:cNvPr id="7" name="标题 1"/>
          <p:cNvSpPr txBox="1">
            <a:spLocks/>
          </p:cNvSpPr>
          <p:nvPr/>
        </p:nvSpPr>
        <p:spPr>
          <a:xfrm>
            <a:off x="62897" y="65089"/>
            <a:ext cx="8686800" cy="4904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微软雅黑" pitchFamily="34" charset="-122"/>
                <a:cs typeface="Arial" pitchFamily="34" charset="0"/>
              </a:rPr>
              <a:t>Equipments delivered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pic>
        <p:nvPicPr>
          <p:cNvPr id="2050" name="Picture 2" descr="站点货物标识"/>
          <p:cNvPicPr>
            <a:picLocks noChangeArrowheads="1"/>
          </p:cNvPicPr>
          <p:nvPr/>
        </p:nvPicPr>
        <p:blipFill>
          <a:blip r:embed="rId3" cstate="email"/>
          <a:stretch>
            <a:fillRect/>
          </a:stretch>
        </p:blipFill>
        <p:spPr bwMode="auto">
          <a:xfrm>
            <a:off x="2500298" y="987574"/>
            <a:ext cx="3385847" cy="3312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62897" y="65089"/>
            <a:ext cx="8686800" cy="490438"/>
          </a:xfrm>
        </p:spPr>
        <p:txBody>
          <a:bodyPr>
            <a:noAutofit/>
          </a:bodyPr>
          <a:lstStyle/>
          <a:p>
            <a:pPr algn="ctr" defTabSz="914400">
              <a:defRPr/>
            </a:pPr>
            <a: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  <a:t>BTS/NodeB Cabinet</a:t>
            </a:r>
            <a:endParaRPr lang="zh-CN" altLang="en-US" sz="2800" b="1" kern="0" dirty="0">
              <a:solidFill>
                <a:schemeClr val="tx2"/>
              </a:solidFill>
              <a:latin typeface="+mn-lt"/>
              <a:ea typeface="+mj-ea"/>
            </a:endParaRPr>
          </a:p>
        </p:txBody>
      </p:sp>
      <p:sp>
        <p:nvSpPr>
          <p:cNvPr id="25" name="Espace réservé du numéro de diapositive 2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6</a:t>
            </a:fld>
            <a:endParaRPr lang="zh-CN" alt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1691680" y="1275606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Paste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the Picture here</a:t>
            </a:r>
          </a:p>
        </p:txBody>
      </p:sp>
      <p:pic>
        <p:nvPicPr>
          <p:cNvPr id="5" name="图片 5" descr="3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 bwMode="auto">
          <a:xfrm>
            <a:off x="2778914" y="771550"/>
            <a:ext cx="2947782" cy="393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62897" y="65089"/>
            <a:ext cx="8686800" cy="490438"/>
          </a:xfrm>
        </p:spPr>
        <p:txBody>
          <a:bodyPr>
            <a:noAutofit/>
          </a:bodyPr>
          <a:lstStyle/>
          <a:p>
            <a:pPr algn="ctr" defTabSz="914400">
              <a:defRPr/>
            </a:pPr>
            <a: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  <a:t>Indoor Jumpers + label</a:t>
            </a:r>
            <a:endParaRPr lang="zh-CN" altLang="en-US" sz="2800" b="1" kern="0" dirty="0">
              <a:solidFill>
                <a:schemeClr val="tx2"/>
              </a:solidFill>
              <a:latin typeface="+mn-lt"/>
              <a:ea typeface="+mj-ea"/>
            </a:endParaRPr>
          </a:p>
        </p:txBody>
      </p:sp>
      <p:sp>
        <p:nvSpPr>
          <p:cNvPr id="25" name="Espace réservé du numéro de diapositive 2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7</a:t>
            </a:fld>
            <a:endParaRPr lang="zh-CN" alt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1691680" y="1275606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Paste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the Picture here</a:t>
            </a:r>
          </a:p>
        </p:txBody>
      </p:sp>
      <p:pic>
        <p:nvPicPr>
          <p:cNvPr id="3075" name="Picture 3" descr="D:\Subcontractor\ARM\Bechar swap\swap bechar photo\SITE O08X027\O08X027\٢٠١٥٠٩١٤_١٠٤٤٥٤.jpg"/>
          <p:cNvPicPr>
            <a:picLocks noChangeAspect="1" noChangeArrowheads="1"/>
          </p:cNvPicPr>
          <p:nvPr/>
        </p:nvPicPr>
        <p:blipFill>
          <a:blip r:embed="rId3" cstate="email"/>
          <a:stretch>
            <a:fillRect/>
          </a:stretch>
        </p:blipFill>
        <p:spPr bwMode="auto">
          <a:xfrm>
            <a:off x="1000100" y="884050"/>
            <a:ext cx="3416009" cy="3834599"/>
          </a:xfrm>
          <a:prstGeom prst="rect">
            <a:avLst/>
          </a:prstGeom>
          <a:noFill/>
        </p:spPr>
      </p:pic>
      <p:pic>
        <p:nvPicPr>
          <p:cNvPr id="3076" name="Picture 4" descr="D:\Subcontractor\Jotel\Site Folder DJELFA ZTE\A 17 X 070\DSC01766.JPG"/>
          <p:cNvPicPr>
            <a:picLocks noChangeAspect="1" noChangeArrowheads="1"/>
          </p:cNvPicPr>
          <p:nvPr/>
        </p:nvPicPr>
        <p:blipFill>
          <a:blip r:embed="rId4" cstate="email"/>
          <a:stretch>
            <a:fillRect/>
          </a:stretch>
        </p:blipFill>
        <p:spPr bwMode="auto">
          <a:xfrm>
            <a:off x="4736203" y="1551863"/>
            <a:ext cx="3416009" cy="25620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62897" y="65089"/>
            <a:ext cx="8686800" cy="490438"/>
          </a:xfrm>
        </p:spPr>
        <p:txBody>
          <a:bodyPr>
            <a:noAutofit/>
          </a:bodyPr>
          <a:lstStyle/>
          <a:p>
            <a:pPr algn="ctr" defTabSz="914400">
              <a:defRPr/>
            </a:pPr>
            <a: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  <a:t>Outdoor Jumpers</a:t>
            </a:r>
            <a:endParaRPr lang="zh-CN" altLang="en-US" sz="2800" b="1" kern="0" dirty="0">
              <a:solidFill>
                <a:schemeClr val="tx2"/>
              </a:solidFill>
              <a:latin typeface="+mn-lt"/>
              <a:ea typeface="+mj-ea"/>
            </a:endParaRPr>
          </a:p>
        </p:txBody>
      </p:sp>
      <p:sp>
        <p:nvSpPr>
          <p:cNvPr id="25" name="Espace réservé du numéro de diapositive 2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8</a:t>
            </a:fld>
            <a:endParaRPr lang="zh-CN" alt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email"/>
          <a:stretch>
            <a:fillRect/>
          </a:stretch>
        </p:blipFill>
        <p:spPr bwMode="auto">
          <a:xfrm>
            <a:off x="232160" y="675085"/>
            <a:ext cx="2574967" cy="3433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email"/>
          <a:stretch>
            <a:fillRect/>
          </a:stretch>
        </p:blipFill>
        <p:spPr bwMode="auto">
          <a:xfrm>
            <a:off x="3286116" y="675085"/>
            <a:ext cx="2576245" cy="3434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5" cstate="email"/>
          <a:stretch>
            <a:fillRect/>
          </a:stretch>
        </p:blipFill>
        <p:spPr bwMode="auto">
          <a:xfrm>
            <a:off x="6129561" y="880414"/>
            <a:ext cx="2268252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62897" y="65089"/>
            <a:ext cx="8686800" cy="490438"/>
          </a:xfrm>
        </p:spPr>
        <p:txBody>
          <a:bodyPr>
            <a:noAutofit/>
          </a:bodyPr>
          <a:lstStyle/>
          <a:p>
            <a:pPr algn="ctr" defTabSz="914400">
              <a:defRPr/>
            </a:pPr>
            <a:r>
              <a:rPr kumimoji="1" lang="en-US" altLang="zh-CN" sz="2800" i="1" dirty="0" smtClean="0">
                <a:solidFill>
                  <a:srgbClr val="0070C0"/>
                </a:solidFill>
                <a:ea typeface="微软雅黑" pitchFamily="34" charset="-122"/>
                <a:cs typeface="Arial" pitchFamily="34" charset="0"/>
              </a:rPr>
              <a:t>Outdoor Jumpers</a:t>
            </a:r>
            <a:endParaRPr lang="zh-CN" altLang="en-US" sz="2800" b="1" kern="0" dirty="0">
              <a:solidFill>
                <a:schemeClr val="tx2"/>
              </a:solidFill>
              <a:latin typeface="+mn-lt"/>
              <a:ea typeface="+mj-ea"/>
            </a:endParaRPr>
          </a:p>
        </p:txBody>
      </p:sp>
      <p:sp>
        <p:nvSpPr>
          <p:cNvPr id="25" name="Espace réservé du numéro de diapositive 2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9</a:t>
            </a:fld>
            <a:endParaRPr lang="zh-CN" alt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1691680" y="1275606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Paste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the Picture here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 cstate="email"/>
          <a:stretch>
            <a:fillRect/>
          </a:stretch>
        </p:blipFill>
        <p:spPr bwMode="auto">
          <a:xfrm>
            <a:off x="3235762" y="987574"/>
            <a:ext cx="2672475" cy="356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69_EN_for all readers_0601">
  <a:themeElements>
    <a:clrScheme name="zte template">
      <a:dk1>
        <a:sysClr val="windowText" lastClr="000000"/>
      </a:dk1>
      <a:lt1>
        <a:sysClr val="window" lastClr="FFFFFF"/>
      </a:lt1>
      <a:dk2>
        <a:srgbClr val="005BAB"/>
      </a:dk2>
      <a:lt2>
        <a:srgbClr val="EEECE1"/>
      </a:lt2>
      <a:accent1>
        <a:srgbClr val="0089CF"/>
      </a:accent1>
      <a:accent2>
        <a:srgbClr val="C0504D"/>
      </a:accent2>
      <a:accent3>
        <a:srgbClr val="9BBB59"/>
      </a:accent3>
      <a:accent4>
        <a:srgbClr val="8064A2"/>
      </a:accent4>
      <a:accent5>
        <a:srgbClr val="00AEEF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 ZTE 2012 Template">
  <a:themeElements>
    <a:clrScheme name="zte template">
      <a:dk1>
        <a:sysClr val="windowText" lastClr="000000"/>
      </a:dk1>
      <a:lt1>
        <a:sysClr val="window" lastClr="FFFFFF"/>
      </a:lt1>
      <a:dk2>
        <a:srgbClr val="005BAB"/>
      </a:dk2>
      <a:lt2>
        <a:srgbClr val="EEECE1"/>
      </a:lt2>
      <a:accent1>
        <a:srgbClr val="0089CF"/>
      </a:accent1>
      <a:accent2>
        <a:srgbClr val="C0504D"/>
      </a:accent2>
      <a:accent3>
        <a:srgbClr val="9BBB59"/>
      </a:accent3>
      <a:accent4>
        <a:srgbClr val="8064A2"/>
      </a:accent4>
      <a:accent5>
        <a:srgbClr val="00AEEF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70_EN_for all readers_0601">
  <a:themeElements>
    <a:clrScheme name="zte template">
      <a:dk1>
        <a:sysClr val="windowText" lastClr="000000"/>
      </a:dk1>
      <a:lt1>
        <a:sysClr val="window" lastClr="FFFFFF"/>
      </a:lt1>
      <a:dk2>
        <a:srgbClr val="005BAB"/>
      </a:dk2>
      <a:lt2>
        <a:srgbClr val="EEECE1"/>
      </a:lt2>
      <a:accent1>
        <a:srgbClr val="0089CF"/>
      </a:accent1>
      <a:accent2>
        <a:srgbClr val="C0504D"/>
      </a:accent2>
      <a:accent3>
        <a:srgbClr val="9BBB59"/>
      </a:accent3>
      <a:accent4>
        <a:srgbClr val="8064A2"/>
      </a:accent4>
      <a:accent5>
        <a:srgbClr val="00AEEF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169_EN_for all readers_0601</Template>
  <TotalTime>22015</TotalTime>
  <Words>156</Words>
  <Application>Microsoft Office PowerPoint</Application>
  <PresentationFormat>Affichage à l'écran (16:9)</PresentationFormat>
  <Paragraphs>74</Paragraphs>
  <Slides>18</Slides>
  <Notes>17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18</vt:i4>
      </vt:variant>
    </vt:vector>
  </HeadingPairs>
  <TitlesOfParts>
    <vt:vector size="21" baseType="lpstr">
      <vt:lpstr>169_EN_for all readers_0601</vt:lpstr>
      <vt:lpstr>1_ ZTE 2012 Template</vt:lpstr>
      <vt:lpstr>170_EN_for all readers_0601</vt:lpstr>
      <vt:lpstr>OTA 2G&amp;3G Modernization Project Site Photos Subcontractor: ******** Site ID: A17X067 Installation/Swap Date: 02/07/2016 </vt:lpstr>
      <vt:lpstr>Diapositive 2</vt:lpstr>
      <vt:lpstr> Site View outdoor  </vt:lpstr>
      <vt:lpstr> Site View Indoor </vt:lpstr>
      <vt:lpstr>Diapositive 5</vt:lpstr>
      <vt:lpstr>BTS/NodeB Cabinet</vt:lpstr>
      <vt:lpstr>Indoor Jumpers + label</vt:lpstr>
      <vt:lpstr>Outdoor Jumpers</vt:lpstr>
      <vt:lpstr>Outdoor Jumpers</vt:lpstr>
      <vt:lpstr>BBU (Connectivity and labeling) </vt:lpstr>
      <vt:lpstr>Antennas</vt:lpstr>
      <vt:lpstr>Antenna Sector 1 (Feeder,Waterproofing,label)</vt:lpstr>
      <vt:lpstr>Antenna Sector 2(Feeder,Waterproofing,label)</vt:lpstr>
      <vt:lpstr>Antenna Bracket</vt:lpstr>
      <vt:lpstr>TMA</vt:lpstr>
      <vt:lpstr>Cleanup</vt:lpstr>
      <vt:lpstr>Others</vt:lpstr>
      <vt:lpstr>Diapositive 18</vt:lpstr>
    </vt:vector>
  </TitlesOfParts>
  <Company>ZTE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Solution Name</dc:title>
  <dc:creator>Eric</dc:creator>
  <cp:lastModifiedBy>Enigma</cp:lastModifiedBy>
  <cp:revision>1276</cp:revision>
  <dcterms:created xsi:type="dcterms:W3CDTF">2012-06-06T03:03:43Z</dcterms:created>
  <dcterms:modified xsi:type="dcterms:W3CDTF">2016-07-03T23:09:54Z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1954936</vt:lpwstr>
  </property>
  <property fmtid="{D5CDD505-2E9C-101B-9397-08002B2CF9AE}" pid="3" name="NXPowerLiteVersion">
    <vt:lpwstr>D4.1.4</vt:lpwstr>
  </property>
</Properties>
</file>