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19"/>
  </p:notesMasterIdLst>
  <p:handoutMasterIdLst>
    <p:handoutMasterId r:id="rId20"/>
  </p:handoutMasterIdLst>
  <p:sldIdLst>
    <p:sldId id="256" r:id="rId4"/>
    <p:sldId id="265" r:id="rId5"/>
    <p:sldId id="739" r:id="rId6"/>
    <p:sldId id="741" r:id="rId7"/>
    <p:sldId id="713" r:id="rId8"/>
    <p:sldId id="710" r:id="rId9"/>
    <p:sldId id="746" r:id="rId10"/>
    <p:sldId id="747" r:id="rId11"/>
    <p:sldId id="745" r:id="rId12"/>
    <p:sldId id="721" r:id="rId13"/>
    <p:sldId id="749" r:id="rId14"/>
    <p:sldId id="748" r:id="rId15"/>
    <p:sldId id="733" r:id="rId16"/>
    <p:sldId id="738" r:id="rId17"/>
    <p:sldId id="743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955650"/>
            <a:ext cx="8098488" cy="2984252"/>
          </a:xfrm>
        </p:spPr>
        <p:txBody>
          <a:bodyPr>
            <a:normAutofit fontScale="90000"/>
          </a:bodyPr>
          <a:lstStyle/>
          <a:p>
            <a:pPr lvl="0"/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kern="0" dirty="0" smtClean="0"/>
              <a:t>POWER SUPPLY INSTALLATION</a:t>
            </a:r>
            <a:r>
              <a:rPr lang="zh-CN" altLang="en-US" b="1" kern="0" dirty="0" smtClean="0"/>
              <a:t/>
            </a:r>
            <a:br>
              <a:rPr lang="zh-CN" altLang="en-US" b="1" kern="0" dirty="0" smtClean="0"/>
            </a:b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O29X134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08/06/2016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New Position Labeling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" name="Picture 2" descr="C:\Users\Meganet Info\Desktop\s\O29X134\20160608_1513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843558"/>
            <a:ext cx="4984576" cy="386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99792" y="12347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3925" lvl="0" indent="-571500">
              <a:spcBef>
                <a:spcPct val="20000"/>
              </a:spcBef>
              <a:defRPr/>
            </a:pPr>
            <a:r>
              <a:rPr kumimoji="1" lang="en-US" altLang="zh-CN" sz="2400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Cable  labeling Before</a:t>
            </a:r>
          </a:p>
        </p:txBody>
      </p:sp>
      <p:pic>
        <p:nvPicPr>
          <p:cNvPr id="12290" name="Picture 2" descr="C:\Users\Meganet Info\Desktop\s\O29X134\20160608_151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771550"/>
            <a:ext cx="3456384" cy="3947100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O29X134\20160608_1517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771550"/>
            <a:ext cx="3544416" cy="394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General view</a:t>
            </a:r>
            <a:r>
              <a:rPr kumimoji="1" lang="en-US" altLang="zh-CN" sz="28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 Before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194" name="Picture 2" descr="C:\Users\Meganet Info\Desktop\s\O29X134\20160608_151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971550"/>
            <a:ext cx="6048672" cy="34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O29X134\20160608_151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771550"/>
            <a:ext cx="3200400" cy="3717776"/>
          </a:xfrm>
          <a:prstGeom prst="rect">
            <a:avLst/>
          </a:prstGeom>
          <a:noFill/>
        </p:spPr>
      </p:pic>
      <p:pic>
        <p:nvPicPr>
          <p:cNvPr id="9219" name="Picture 3" descr="C:\Users\Meganet Info\Desktop\s\O29X134\20160608_1514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608" y="771550"/>
            <a:ext cx="4267200" cy="3717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Rack Dismounted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pic>
        <p:nvPicPr>
          <p:cNvPr id="11266" name="Picture 2" descr="C:\Users\Meganet Info\Desktop\s\O29X134\20160608_151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971550"/>
            <a:ext cx="4267200" cy="3200400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O29X134\20160608_1513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2883" y="97155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319438"/>
            <a:ext cx="7057709" cy="4134318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Site View Indoor</a:t>
            </a:r>
            <a:r>
              <a:rPr kumimoji="1" lang="fr-FR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r>
              <a:rPr kumimoji="1" lang="fr-FR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New position View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altLang="zh-CN" b="1" kern="0" dirty="0" smtClean="0">
                <a:solidFill>
                  <a:schemeClr val="tx2"/>
                </a:solidFill>
              </a:rPr>
              <a:t>Transmission Equipment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fr-FR" altLang="zh-CN" b="1" kern="0" dirty="0" smtClean="0">
                <a:solidFill>
                  <a:schemeClr val="tx2"/>
                </a:solidFill>
              </a:rPr>
              <a:t>After power supply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Power Supply Before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Batteries </a:t>
            </a:r>
            <a:r>
              <a:rPr kumimoji="1" lang="en-US" altLang="zh-CN" b="1" i="1" dirty="0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Grounding</a:t>
            </a:r>
          </a:p>
          <a:p>
            <a:pPr marL="923925" lvl="0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smtClean="0">
                <a:solidFill>
                  <a:schemeClr val="tx2"/>
                </a:solidFill>
                <a:ea typeface="微软雅黑" pitchFamily="34" charset="-122"/>
                <a:cs typeface="Arial" pitchFamily="34" charset="0"/>
              </a:rPr>
              <a:t>Cable  labeling Before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b="1" i="1" dirty="0" smtClean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b="1" i="1" dirty="0" smtClean="0">
              <a:solidFill>
                <a:schemeClr val="tx2"/>
              </a:solidFill>
              <a:ea typeface="微软雅黑" pitchFamily="34" charset="-122"/>
              <a:cs typeface="Arial" pitchFamily="34" charset="0"/>
            </a:endParaRPr>
          </a:p>
          <a:p>
            <a:pPr marL="923925" lvl="0" indent="-571500">
              <a:spcBef>
                <a:spcPct val="20000"/>
              </a:spcBef>
              <a:defRPr/>
            </a:pP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lang="fr-FR" dirty="0" smtClean="0"/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lvl="0" indent="-571500">
              <a:spcBef>
                <a:spcPct val="20000"/>
              </a:spcBef>
              <a:defRPr/>
            </a:pPr>
            <a:endParaRPr lang="zh-CN" altLang="en-US" b="1" kern="0" dirty="0" smtClean="0">
              <a:solidFill>
                <a:schemeClr val="tx2"/>
              </a:solidFill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29X134\20160608_122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915566"/>
            <a:ext cx="4192488" cy="378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New position View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pic>
        <p:nvPicPr>
          <p:cNvPr id="2050" name="Picture 2" descr="C:\Users\Meganet Info\Desktop\s\O29X134\20160608_122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971550"/>
            <a:ext cx="5229944" cy="3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latin typeface="+mn-lt"/>
                <a:ea typeface="+mj-ea"/>
              </a:rPr>
              <a:t>Transmission Equipment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O29X134\20160608_122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771550"/>
            <a:ext cx="5616624" cy="3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zh-CN" sz="2800" b="1" kern="0" dirty="0" smtClean="0">
                <a:solidFill>
                  <a:schemeClr val="tx2"/>
                </a:solidFill>
                <a:ea typeface="+mj-ea"/>
                <a:cs typeface="+mj-cs"/>
              </a:rPr>
              <a:t>After power supply 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C:\Users\Meganet Info\Desktop\s\O29X134\20160608_122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771550"/>
            <a:ext cx="576064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 Before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915566"/>
            <a:ext cx="63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O29X134\20160608_1513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915566"/>
            <a:ext cx="3888432" cy="3789784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O29X134\20160608_1507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5565"/>
            <a:ext cx="3472408" cy="3789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411760" y="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Batteries Grounding</a:t>
            </a:r>
            <a:endParaRPr lang="fr-FR" sz="2800" dirty="0"/>
          </a:p>
        </p:txBody>
      </p:sp>
      <p:pic>
        <p:nvPicPr>
          <p:cNvPr id="6146" name="Picture 2" descr="C:\Users\Meganet Info\Desktop\s\O29X134\20160608_1507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843558"/>
            <a:ext cx="3096344" cy="3560440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O29X134\20160608_150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843558"/>
            <a:ext cx="3200400" cy="35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770544" y="0"/>
            <a:ext cx="345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kumimoji="1" lang="en-US" altLang="zh-CN" sz="32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Bar Grounding</a:t>
            </a:r>
            <a:endParaRPr lang="zh-CN" altLang="en-US" sz="3200" b="1" kern="0" dirty="0">
              <a:solidFill>
                <a:schemeClr val="tx2"/>
              </a:solidFill>
            </a:endParaRPr>
          </a:p>
        </p:txBody>
      </p:sp>
      <p:pic>
        <p:nvPicPr>
          <p:cNvPr id="7170" name="Picture 2" descr="C:\Users\Meganet Info\Desktop\s\O29X134\20160608_151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843557"/>
            <a:ext cx="3416424" cy="4008417"/>
          </a:xfrm>
          <a:prstGeom prst="rect">
            <a:avLst/>
          </a:prstGeom>
          <a:noFill/>
        </p:spPr>
      </p:pic>
      <p:pic>
        <p:nvPicPr>
          <p:cNvPr id="7171" name="Picture 3" descr="C:\Users\Meganet Info\Desktop\s\O29X134\20160608_151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843557"/>
            <a:ext cx="3416424" cy="400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22041</TotalTime>
  <Words>128</Words>
  <Application>Microsoft Office PowerPoint</Application>
  <PresentationFormat>Affichage à l'écran (16:9)</PresentationFormat>
  <Paragraphs>66</Paragraphs>
  <Slides>15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169_EN_for all readers_0601</vt:lpstr>
      <vt:lpstr>1_ ZTE 2012 Template</vt:lpstr>
      <vt:lpstr>170_EN_for all readers_0601</vt:lpstr>
      <vt:lpstr> POWER SUPPLY INSTALLATION  Subcontractor: MGNIC Site ID: O29X134 Installation/Swap Date: 08/06/2016 </vt:lpstr>
      <vt:lpstr>Diapositive 2</vt:lpstr>
      <vt:lpstr> Site View indoor  </vt:lpstr>
      <vt:lpstr>New position View</vt:lpstr>
      <vt:lpstr>Transmission Equipment</vt:lpstr>
      <vt:lpstr>Diapositive 6</vt:lpstr>
      <vt:lpstr>Power Supply Before </vt:lpstr>
      <vt:lpstr>Diapositive 8</vt:lpstr>
      <vt:lpstr>Diapositive 9</vt:lpstr>
      <vt:lpstr>New Position Labeling</vt:lpstr>
      <vt:lpstr>Diapositive 11</vt:lpstr>
      <vt:lpstr>Diapositive 12</vt:lpstr>
      <vt:lpstr>Cleanup</vt:lpstr>
      <vt:lpstr>Rack Dismounted</vt:lpstr>
      <vt:lpstr>Diapositive 15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1272</cp:revision>
  <dcterms:created xsi:type="dcterms:W3CDTF">2012-06-06T03:03:43Z</dcterms:created>
  <dcterms:modified xsi:type="dcterms:W3CDTF">2016-06-17T02:24:38Z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